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70" r:id="rId4"/>
    <p:sldId id="257" r:id="rId5"/>
    <p:sldId id="273" r:id="rId6"/>
    <p:sldId id="274" r:id="rId7"/>
    <p:sldId id="275" r:id="rId8"/>
    <p:sldId id="276" r:id="rId9"/>
    <p:sldId id="277" r:id="rId10"/>
    <p:sldId id="278" r:id="rId11"/>
    <p:sldId id="263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FF0066"/>
    <a:srgbClr val="000000"/>
    <a:srgbClr val="CC3300"/>
    <a:srgbClr val="660033"/>
    <a:srgbClr val="8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45" autoAdjust="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EB26F-DFB6-4352-8A09-27A8AF2F1DFE}" type="datetimeFigureOut">
              <a:rPr lang="en-US" smtClean="0"/>
              <a:t>09-Jan-22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92F79-11F1-4C66-8B51-1E0F10CD4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8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0773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1186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856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C50CD9-384A-41E7-BAFB-D284FB8BC0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79FF04-07F7-4B53-B11F-C661371B9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F64F40-426F-4CC6-B352-EB899A7A98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C6AB4-6542-4C77-A688-A44E72FF2C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93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CF2C96-A8D9-4610-82A0-8FAC1442C0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E6D465-49E0-456A-B5D3-F407458F07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8E3576-9840-48A4-9DD5-726C2C32B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37B1-1922-4239-97D2-83637DB4C8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02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9DD9A2-4818-4FD8-AA36-5162E6CB93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27BF12-0FE5-4713-95F5-D1E3302020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E07936-D3C6-478D-A20C-D372C1E4E2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02A19-6286-48B3-A6D8-87F930E270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890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C426E0C-897B-6349-A8EA-07652B1898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7703D3-1B5A-FE4A-9682-56EF1A8B01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C49C6C4-75C7-AB43-9888-24075B5596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0913C-F29E-4609-9148-C0285D34C2B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89727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E264BB-C19C-4959-BF79-700D01AA4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8AA65C-96B5-4C03-A3D3-6CD95B10AD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A15CEB-4C29-419C-9547-295092C3FF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3F7AB-919B-429B-99CD-97DE6B039A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68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0BCA5F-0379-4811-937C-CD7560ED37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B8C96D-7E2B-4322-8AB4-EDB37ADD1F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7710BB-D235-4E42-A4E7-18BED8CB6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6DCE2-E002-4093-AA35-54FB17154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57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A012F9-29D0-44FF-AF43-0425A883B0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7E9C31-6382-476B-9033-CA8CF9FA24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016781-33C0-4EA8-91B8-7590E00EC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3FB35-F804-49C5-A80E-D9E057071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98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3BCDB0-0EF0-4CD9-9205-523DF9A3E4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AFCD2DC-B2B0-49D5-B04C-71C93D5C8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45A5225-C21D-4EA0-8F27-DF5CA1C19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E5AF5-291A-436C-B2B0-99146C5F73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29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3B1847-7B4F-4FB5-93CA-94920F4964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5155D64-40DD-454E-BE64-FA865BD51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E2C86CF-450F-469F-BB83-10B0EE9E62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66575-6877-40D3-8E57-FC9D8BDE9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60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15EB786-343B-470B-82ED-13340BBB1E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061C05-1241-4899-8830-5C3385DD3C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AFC51C-6FDE-4E30-9067-BE7E8EF9CA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3C7D1-60CF-4135-BB2D-69F70CB828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0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488FBE-CAB5-49BC-8CE2-B05814B99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8B53EA-9475-4D9F-8C03-A067D25C4D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6D2723-9B43-4466-AADD-4A229387E6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D1563-7641-4598-8371-229F21D4A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95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95A6C3-71BC-4092-951B-2C16587BD1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B99233-714C-47D6-A6E0-1A1DA5804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46E528-BDB8-4B90-B31F-84461875F7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C5ACC-826E-4F4D-83FD-6E1EFC4338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0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3000" t="-10000" r="-3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48B0E7C-9409-4EBC-B196-F456923A4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A101DE-7F33-456F-8A44-24B7EDDD3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C4DB90-34C2-4C45-B1AF-301FA81FE5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EEAFBDA-51EA-4238-A95B-6ADCFF3667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9562DF-8DD0-49AE-B005-89BE2AB78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161416D-85E9-4781-A97D-8B715D5852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组合 129"/>
          <p:cNvGrpSpPr/>
          <p:nvPr/>
        </p:nvGrpSpPr>
        <p:grpSpPr>
          <a:xfrm>
            <a:off x="9800035" y="-510901"/>
            <a:ext cx="3059113" cy="1616075"/>
            <a:chOff x="9559925" y="2573338"/>
            <a:chExt cx="3059113" cy="16160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577388" y="2573338"/>
              <a:ext cx="3041650" cy="1497013"/>
            </a:xfrm>
            <a:custGeom>
              <a:avLst/>
              <a:gdLst>
                <a:gd name="T0" fmla="*/ 709 w 709"/>
                <a:gd name="T1" fmla="*/ 297 h 349"/>
                <a:gd name="T2" fmla="*/ 0 w 709"/>
                <a:gd name="T3" fmla="*/ 7 h 349"/>
                <a:gd name="T4" fmla="*/ 10 w 709"/>
                <a:gd name="T5" fmla="*/ 0 h 349"/>
                <a:gd name="T6" fmla="*/ 706 w 709"/>
                <a:gd name="T7" fmla="*/ 285 h 349"/>
                <a:gd name="T8" fmla="*/ 709 w 709"/>
                <a:gd name="T9" fmla="*/ 297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349">
                  <a:moveTo>
                    <a:pt x="709" y="297"/>
                  </a:moveTo>
                  <a:cubicBezTo>
                    <a:pt x="425" y="349"/>
                    <a:pt x="166" y="243"/>
                    <a:pt x="0" y="7"/>
                  </a:cubicBezTo>
                  <a:cubicBezTo>
                    <a:pt x="4" y="4"/>
                    <a:pt x="6" y="3"/>
                    <a:pt x="10" y="0"/>
                  </a:cubicBezTo>
                  <a:cubicBezTo>
                    <a:pt x="173" y="233"/>
                    <a:pt x="427" y="337"/>
                    <a:pt x="706" y="285"/>
                  </a:cubicBezTo>
                  <a:cubicBezTo>
                    <a:pt x="707" y="290"/>
                    <a:pt x="708" y="292"/>
                    <a:pt x="709" y="297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559925" y="2722563"/>
              <a:ext cx="338138" cy="322263"/>
            </a:xfrm>
            <a:custGeom>
              <a:avLst/>
              <a:gdLst>
                <a:gd name="T0" fmla="*/ 0 w 79"/>
                <a:gd name="T1" fmla="*/ 75 h 75"/>
                <a:gd name="T2" fmla="*/ 28 w 79"/>
                <a:gd name="T3" fmla="*/ 0 h 75"/>
                <a:gd name="T4" fmla="*/ 79 w 79"/>
                <a:gd name="T5" fmla="*/ 62 h 75"/>
                <a:gd name="T6" fmla="*/ 0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0" y="75"/>
                  </a:moveTo>
                  <a:cubicBezTo>
                    <a:pt x="10" y="44"/>
                    <a:pt x="16" y="29"/>
                    <a:pt x="28" y="0"/>
                  </a:cubicBezTo>
                  <a:cubicBezTo>
                    <a:pt x="47" y="26"/>
                    <a:pt x="57" y="39"/>
                    <a:pt x="79" y="62"/>
                  </a:cubicBezTo>
                  <a:cubicBezTo>
                    <a:pt x="48" y="69"/>
                    <a:pt x="33" y="72"/>
                    <a:pt x="0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9932988" y="3092450"/>
              <a:ext cx="322263" cy="333375"/>
            </a:xfrm>
            <a:custGeom>
              <a:avLst/>
              <a:gdLst>
                <a:gd name="T0" fmla="*/ 0 w 75"/>
                <a:gd name="T1" fmla="*/ 78 h 78"/>
                <a:gd name="T2" fmla="*/ 15 w 75"/>
                <a:gd name="T3" fmla="*/ 0 h 78"/>
                <a:gd name="T4" fmla="*/ 75 w 75"/>
                <a:gd name="T5" fmla="*/ 52 h 78"/>
                <a:gd name="T6" fmla="*/ 0 w 75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78">
                  <a:moveTo>
                    <a:pt x="0" y="78"/>
                  </a:moveTo>
                  <a:cubicBezTo>
                    <a:pt x="4" y="46"/>
                    <a:pt x="8" y="31"/>
                    <a:pt x="15" y="0"/>
                  </a:cubicBezTo>
                  <a:cubicBezTo>
                    <a:pt x="38" y="22"/>
                    <a:pt x="50" y="33"/>
                    <a:pt x="75" y="52"/>
                  </a:cubicBezTo>
                  <a:cubicBezTo>
                    <a:pt x="46" y="64"/>
                    <a:pt x="31" y="69"/>
                    <a:pt x="0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0353675" y="3397250"/>
              <a:ext cx="300038" cy="338138"/>
            </a:xfrm>
            <a:custGeom>
              <a:avLst/>
              <a:gdLst>
                <a:gd name="T0" fmla="*/ 1 w 70"/>
                <a:gd name="T1" fmla="*/ 79 h 79"/>
                <a:gd name="T2" fmla="*/ 3 w 70"/>
                <a:gd name="T3" fmla="*/ 0 h 79"/>
                <a:gd name="T4" fmla="*/ 70 w 70"/>
                <a:gd name="T5" fmla="*/ 41 h 79"/>
                <a:gd name="T6" fmla="*/ 1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1" y="79"/>
                  </a:moveTo>
                  <a:cubicBezTo>
                    <a:pt x="0" y="47"/>
                    <a:pt x="1" y="31"/>
                    <a:pt x="3" y="0"/>
                  </a:cubicBezTo>
                  <a:cubicBezTo>
                    <a:pt x="29" y="18"/>
                    <a:pt x="43" y="26"/>
                    <a:pt x="70" y="41"/>
                  </a:cubicBezTo>
                  <a:cubicBezTo>
                    <a:pt x="44" y="57"/>
                    <a:pt x="30" y="65"/>
                    <a:pt x="1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10777538" y="3632200"/>
              <a:ext cx="314325" cy="339725"/>
            </a:xfrm>
            <a:custGeom>
              <a:avLst/>
              <a:gdLst>
                <a:gd name="T0" fmla="*/ 11 w 73"/>
                <a:gd name="T1" fmla="*/ 79 h 79"/>
                <a:gd name="T2" fmla="*/ 0 w 73"/>
                <a:gd name="T3" fmla="*/ 0 h 79"/>
                <a:gd name="T4" fmla="*/ 73 w 73"/>
                <a:gd name="T5" fmla="*/ 29 h 79"/>
                <a:gd name="T6" fmla="*/ 11 w 73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9">
                  <a:moveTo>
                    <a:pt x="11" y="79"/>
                  </a:moveTo>
                  <a:cubicBezTo>
                    <a:pt x="5" y="47"/>
                    <a:pt x="3" y="31"/>
                    <a:pt x="0" y="0"/>
                  </a:cubicBezTo>
                  <a:cubicBezTo>
                    <a:pt x="29" y="13"/>
                    <a:pt x="43" y="19"/>
                    <a:pt x="73" y="29"/>
                  </a:cubicBezTo>
                  <a:cubicBezTo>
                    <a:pt x="49" y="50"/>
                    <a:pt x="37" y="60"/>
                    <a:pt x="11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11223625" y="3795713"/>
              <a:ext cx="327025" cy="325438"/>
            </a:xfrm>
            <a:custGeom>
              <a:avLst/>
              <a:gdLst>
                <a:gd name="T0" fmla="*/ 24 w 76"/>
                <a:gd name="T1" fmla="*/ 76 h 76"/>
                <a:gd name="T2" fmla="*/ 0 w 76"/>
                <a:gd name="T3" fmla="*/ 0 h 76"/>
                <a:gd name="T4" fmla="*/ 76 w 76"/>
                <a:gd name="T5" fmla="*/ 17 h 76"/>
                <a:gd name="T6" fmla="*/ 2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24" y="76"/>
                  </a:moveTo>
                  <a:cubicBezTo>
                    <a:pt x="12" y="46"/>
                    <a:pt x="8" y="31"/>
                    <a:pt x="0" y="0"/>
                  </a:cubicBezTo>
                  <a:cubicBezTo>
                    <a:pt x="30" y="9"/>
                    <a:pt x="45" y="12"/>
                    <a:pt x="76" y="17"/>
                  </a:cubicBezTo>
                  <a:cubicBezTo>
                    <a:pt x="57" y="41"/>
                    <a:pt x="46" y="53"/>
                    <a:pt x="2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11691938" y="3886200"/>
              <a:ext cx="338138" cy="303213"/>
            </a:xfrm>
            <a:custGeom>
              <a:avLst/>
              <a:gdLst>
                <a:gd name="T0" fmla="*/ 36 w 79"/>
                <a:gd name="T1" fmla="*/ 71 h 71"/>
                <a:gd name="T2" fmla="*/ 0 w 79"/>
                <a:gd name="T3" fmla="*/ 0 h 71"/>
                <a:gd name="T4" fmla="*/ 79 w 79"/>
                <a:gd name="T5" fmla="*/ 3 h 71"/>
                <a:gd name="T6" fmla="*/ 36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36" y="71"/>
                  </a:moveTo>
                  <a:cubicBezTo>
                    <a:pt x="20" y="43"/>
                    <a:pt x="13" y="29"/>
                    <a:pt x="0" y="0"/>
                  </a:cubicBezTo>
                  <a:cubicBezTo>
                    <a:pt x="31" y="3"/>
                    <a:pt x="47" y="4"/>
                    <a:pt x="79" y="3"/>
                  </a:cubicBezTo>
                  <a:cubicBezTo>
                    <a:pt x="63" y="31"/>
                    <a:pt x="55" y="44"/>
                    <a:pt x="36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2172950" y="3851275"/>
              <a:ext cx="342900" cy="312738"/>
            </a:xfrm>
            <a:custGeom>
              <a:avLst/>
              <a:gdLst>
                <a:gd name="T0" fmla="*/ 49 w 80"/>
                <a:gd name="T1" fmla="*/ 73 h 73"/>
                <a:gd name="T2" fmla="*/ 0 w 80"/>
                <a:gd name="T3" fmla="*/ 10 h 73"/>
                <a:gd name="T4" fmla="*/ 80 w 80"/>
                <a:gd name="T5" fmla="*/ 0 h 73"/>
                <a:gd name="T6" fmla="*/ 49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49" y="73"/>
                  </a:moveTo>
                  <a:cubicBezTo>
                    <a:pt x="28" y="49"/>
                    <a:pt x="18" y="36"/>
                    <a:pt x="0" y="10"/>
                  </a:cubicBezTo>
                  <a:cubicBezTo>
                    <a:pt x="32" y="8"/>
                    <a:pt x="48" y="6"/>
                    <a:pt x="80" y="0"/>
                  </a:cubicBezTo>
                  <a:cubicBezTo>
                    <a:pt x="69" y="29"/>
                    <a:pt x="63" y="44"/>
                    <a:pt x="49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29" name="组合 128"/>
          <p:cNvGrpSpPr/>
          <p:nvPr/>
        </p:nvGrpSpPr>
        <p:grpSpPr>
          <a:xfrm>
            <a:off x="-667147" y="-526964"/>
            <a:ext cx="3092451" cy="1617663"/>
            <a:chOff x="-920750" y="2238375"/>
            <a:chExt cx="3092451" cy="1617663"/>
          </a:xfrm>
        </p:grpSpPr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-920750" y="2238375"/>
              <a:ext cx="3036888" cy="1501775"/>
            </a:xfrm>
            <a:custGeom>
              <a:avLst/>
              <a:gdLst>
                <a:gd name="T0" fmla="*/ 708 w 708"/>
                <a:gd name="T1" fmla="*/ 6 h 350"/>
                <a:gd name="T2" fmla="*/ 0 w 708"/>
                <a:gd name="T3" fmla="*/ 298 h 350"/>
                <a:gd name="T4" fmla="*/ 3 w 708"/>
                <a:gd name="T5" fmla="*/ 287 h 350"/>
                <a:gd name="T6" fmla="*/ 698 w 708"/>
                <a:gd name="T7" fmla="*/ 0 h 350"/>
                <a:gd name="T8" fmla="*/ 708 w 708"/>
                <a:gd name="T9" fmla="*/ 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8" h="350">
                  <a:moveTo>
                    <a:pt x="708" y="6"/>
                  </a:moveTo>
                  <a:cubicBezTo>
                    <a:pt x="543" y="244"/>
                    <a:pt x="284" y="350"/>
                    <a:pt x="0" y="298"/>
                  </a:cubicBezTo>
                  <a:cubicBezTo>
                    <a:pt x="1" y="294"/>
                    <a:pt x="2" y="291"/>
                    <a:pt x="3" y="287"/>
                  </a:cubicBezTo>
                  <a:cubicBezTo>
                    <a:pt x="282" y="338"/>
                    <a:pt x="536" y="233"/>
                    <a:pt x="698" y="0"/>
                  </a:cubicBezTo>
                  <a:cubicBezTo>
                    <a:pt x="702" y="3"/>
                    <a:pt x="704" y="4"/>
                    <a:pt x="708" y="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-762000" y="3533775"/>
              <a:ext cx="342900" cy="312738"/>
            </a:xfrm>
            <a:custGeom>
              <a:avLst/>
              <a:gdLst>
                <a:gd name="T0" fmla="*/ 33 w 80"/>
                <a:gd name="T1" fmla="*/ 73 h 73"/>
                <a:gd name="T2" fmla="*/ 0 w 80"/>
                <a:gd name="T3" fmla="*/ 0 h 73"/>
                <a:gd name="T4" fmla="*/ 80 w 80"/>
                <a:gd name="T5" fmla="*/ 8 h 73"/>
                <a:gd name="T6" fmla="*/ 33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33" y="73"/>
                  </a:moveTo>
                  <a:cubicBezTo>
                    <a:pt x="18" y="44"/>
                    <a:pt x="12" y="29"/>
                    <a:pt x="0" y="0"/>
                  </a:cubicBezTo>
                  <a:cubicBezTo>
                    <a:pt x="32" y="5"/>
                    <a:pt x="48" y="7"/>
                    <a:pt x="80" y="8"/>
                  </a:cubicBezTo>
                  <a:cubicBezTo>
                    <a:pt x="63" y="35"/>
                    <a:pt x="54" y="47"/>
                    <a:pt x="33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-277812" y="3551238"/>
              <a:ext cx="339725" cy="304800"/>
            </a:xfrm>
            <a:custGeom>
              <a:avLst/>
              <a:gdLst>
                <a:gd name="T0" fmla="*/ 44 w 79"/>
                <a:gd name="T1" fmla="*/ 71 h 71"/>
                <a:gd name="T2" fmla="*/ 0 w 79"/>
                <a:gd name="T3" fmla="*/ 5 h 71"/>
                <a:gd name="T4" fmla="*/ 79 w 79"/>
                <a:gd name="T5" fmla="*/ 0 h 71"/>
                <a:gd name="T6" fmla="*/ 44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44" y="71"/>
                  </a:moveTo>
                  <a:cubicBezTo>
                    <a:pt x="25" y="45"/>
                    <a:pt x="16" y="32"/>
                    <a:pt x="0" y="5"/>
                  </a:cubicBezTo>
                  <a:cubicBezTo>
                    <a:pt x="32" y="5"/>
                    <a:pt x="48" y="3"/>
                    <a:pt x="79" y="0"/>
                  </a:cubicBezTo>
                  <a:cubicBezTo>
                    <a:pt x="67" y="28"/>
                    <a:pt x="60" y="43"/>
                    <a:pt x="44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198438" y="3452813"/>
              <a:ext cx="325438" cy="325438"/>
            </a:xfrm>
            <a:custGeom>
              <a:avLst/>
              <a:gdLst>
                <a:gd name="T0" fmla="*/ 54 w 76"/>
                <a:gd name="T1" fmla="*/ 76 h 76"/>
                <a:gd name="T2" fmla="*/ 0 w 76"/>
                <a:gd name="T3" fmla="*/ 18 h 76"/>
                <a:gd name="T4" fmla="*/ 76 w 76"/>
                <a:gd name="T5" fmla="*/ 0 h 76"/>
                <a:gd name="T6" fmla="*/ 5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54" y="76"/>
                  </a:moveTo>
                  <a:cubicBezTo>
                    <a:pt x="31" y="53"/>
                    <a:pt x="20" y="42"/>
                    <a:pt x="0" y="18"/>
                  </a:cubicBezTo>
                  <a:cubicBezTo>
                    <a:pt x="31" y="12"/>
                    <a:pt x="46" y="9"/>
                    <a:pt x="76" y="0"/>
                  </a:cubicBezTo>
                  <a:cubicBezTo>
                    <a:pt x="69" y="30"/>
                    <a:pt x="65" y="45"/>
                    <a:pt x="5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657225" y="3276600"/>
              <a:ext cx="309563" cy="338138"/>
            </a:xfrm>
            <a:custGeom>
              <a:avLst/>
              <a:gdLst>
                <a:gd name="T0" fmla="*/ 63 w 72"/>
                <a:gd name="T1" fmla="*/ 79 h 79"/>
                <a:gd name="T2" fmla="*/ 0 w 72"/>
                <a:gd name="T3" fmla="*/ 30 h 79"/>
                <a:gd name="T4" fmla="*/ 72 w 72"/>
                <a:gd name="T5" fmla="*/ 0 h 79"/>
                <a:gd name="T6" fmla="*/ 63 w 72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9">
                  <a:moveTo>
                    <a:pt x="63" y="79"/>
                  </a:moveTo>
                  <a:cubicBezTo>
                    <a:pt x="37" y="61"/>
                    <a:pt x="24" y="51"/>
                    <a:pt x="0" y="30"/>
                  </a:cubicBezTo>
                  <a:cubicBezTo>
                    <a:pt x="30" y="20"/>
                    <a:pt x="44" y="14"/>
                    <a:pt x="72" y="0"/>
                  </a:cubicBezTo>
                  <a:cubicBezTo>
                    <a:pt x="70" y="31"/>
                    <a:pt x="68" y="47"/>
                    <a:pt x="63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1090613" y="3032125"/>
              <a:ext cx="300038" cy="338138"/>
            </a:xfrm>
            <a:custGeom>
              <a:avLst/>
              <a:gdLst>
                <a:gd name="T0" fmla="*/ 70 w 70"/>
                <a:gd name="T1" fmla="*/ 79 h 79"/>
                <a:gd name="T2" fmla="*/ 0 w 70"/>
                <a:gd name="T3" fmla="*/ 42 h 79"/>
                <a:gd name="T4" fmla="*/ 66 w 70"/>
                <a:gd name="T5" fmla="*/ 0 h 79"/>
                <a:gd name="T6" fmla="*/ 70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70" y="79"/>
                  </a:moveTo>
                  <a:cubicBezTo>
                    <a:pt x="41" y="65"/>
                    <a:pt x="27" y="58"/>
                    <a:pt x="0" y="42"/>
                  </a:cubicBezTo>
                  <a:cubicBezTo>
                    <a:pt x="27" y="27"/>
                    <a:pt x="40" y="18"/>
                    <a:pt x="66" y="0"/>
                  </a:cubicBezTo>
                  <a:cubicBezTo>
                    <a:pt x="69" y="31"/>
                    <a:pt x="70" y="47"/>
                    <a:pt x="70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1485900" y="2719388"/>
              <a:ext cx="325438" cy="333375"/>
            </a:xfrm>
            <a:custGeom>
              <a:avLst/>
              <a:gdLst>
                <a:gd name="T0" fmla="*/ 76 w 76"/>
                <a:gd name="T1" fmla="*/ 78 h 78"/>
                <a:gd name="T2" fmla="*/ 0 w 76"/>
                <a:gd name="T3" fmla="*/ 53 h 78"/>
                <a:gd name="T4" fmla="*/ 58 w 76"/>
                <a:gd name="T5" fmla="*/ 0 h 78"/>
                <a:gd name="T6" fmla="*/ 76 w 76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8">
                  <a:moveTo>
                    <a:pt x="76" y="78"/>
                  </a:moveTo>
                  <a:cubicBezTo>
                    <a:pt x="44" y="69"/>
                    <a:pt x="29" y="64"/>
                    <a:pt x="0" y="53"/>
                  </a:cubicBezTo>
                  <a:cubicBezTo>
                    <a:pt x="24" y="33"/>
                    <a:pt x="36" y="23"/>
                    <a:pt x="58" y="0"/>
                  </a:cubicBezTo>
                  <a:cubicBezTo>
                    <a:pt x="67" y="30"/>
                    <a:pt x="70" y="46"/>
                    <a:pt x="76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1833563" y="2341563"/>
              <a:ext cx="338138" cy="322263"/>
            </a:xfrm>
            <a:custGeom>
              <a:avLst/>
              <a:gdLst>
                <a:gd name="T0" fmla="*/ 79 w 79"/>
                <a:gd name="T1" fmla="*/ 75 h 75"/>
                <a:gd name="T2" fmla="*/ 0 w 79"/>
                <a:gd name="T3" fmla="*/ 64 h 75"/>
                <a:gd name="T4" fmla="*/ 50 w 79"/>
                <a:gd name="T5" fmla="*/ 0 h 75"/>
                <a:gd name="T6" fmla="*/ 79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79" y="75"/>
                  </a:moveTo>
                  <a:cubicBezTo>
                    <a:pt x="47" y="72"/>
                    <a:pt x="31" y="70"/>
                    <a:pt x="0" y="64"/>
                  </a:cubicBezTo>
                  <a:cubicBezTo>
                    <a:pt x="21" y="40"/>
                    <a:pt x="31" y="27"/>
                    <a:pt x="50" y="0"/>
                  </a:cubicBezTo>
                  <a:cubicBezTo>
                    <a:pt x="63" y="29"/>
                    <a:pt x="69" y="44"/>
                    <a:pt x="79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3" name="Oval 28"/>
          <p:cNvSpPr>
            <a:spLocks noChangeArrowheads="1"/>
          </p:cNvSpPr>
          <p:nvPr/>
        </p:nvSpPr>
        <p:spPr bwMode="auto">
          <a:xfrm>
            <a:off x="8156575" y="126320"/>
            <a:ext cx="682625" cy="682625"/>
          </a:xfrm>
          <a:prstGeom prst="ellipse">
            <a:avLst/>
          </a:prstGeom>
          <a:solidFill>
            <a:srgbClr val="FFD0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56"/>
          <p:cNvSpPr>
            <a:spLocks/>
          </p:cNvSpPr>
          <p:nvPr/>
        </p:nvSpPr>
        <p:spPr bwMode="auto">
          <a:xfrm>
            <a:off x="3313113" y="302532"/>
            <a:ext cx="412750" cy="201613"/>
          </a:xfrm>
          <a:custGeom>
            <a:avLst/>
            <a:gdLst>
              <a:gd name="T0" fmla="*/ 1 w 96"/>
              <a:gd name="T1" fmla="*/ 47 h 47"/>
              <a:gd name="T2" fmla="*/ 0 w 96"/>
              <a:gd name="T3" fmla="*/ 42 h 47"/>
              <a:gd name="T4" fmla="*/ 3 w 96"/>
              <a:gd name="T5" fmla="*/ 31 h 47"/>
              <a:gd name="T6" fmla="*/ 16 w 96"/>
              <a:gd name="T7" fmla="*/ 21 h 47"/>
              <a:gd name="T8" fmla="*/ 28 w 96"/>
              <a:gd name="T9" fmla="*/ 21 h 47"/>
              <a:gd name="T10" fmla="*/ 32 w 96"/>
              <a:gd name="T11" fmla="*/ 23 h 47"/>
              <a:gd name="T12" fmla="*/ 33 w 96"/>
              <a:gd name="T13" fmla="*/ 15 h 47"/>
              <a:gd name="T14" fmla="*/ 38 w 96"/>
              <a:gd name="T15" fmla="*/ 7 h 47"/>
              <a:gd name="T16" fmla="*/ 42 w 96"/>
              <a:gd name="T17" fmla="*/ 4 h 47"/>
              <a:gd name="T18" fmla="*/ 54 w 96"/>
              <a:gd name="T19" fmla="*/ 0 h 47"/>
              <a:gd name="T20" fmla="*/ 66 w 96"/>
              <a:gd name="T21" fmla="*/ 4 h 47"/>
              <a:gd name="T22" fmla="*/ 66 w 96"/>
              <a:gd name="T23" fmla="*/ 4 h 47"/>
              <a:gd name="T24" fmla="*/ 76 w 96"/>
              <a:gd name="T25" fmla="*/ 16 h 47"/>
              <a:gd name="T26" fmla="*/ 76 w 96"/>
              <a:gd name="T27" fmla="*/ 27 h 47"/>
              <a:gd name="T28" fmla="*/ 75 w 96"/>
              <a:gd name="T29" fmla="*/ 30 h 47"/>
              <a:gd name="T30" fmla="*/ 79 w 96"/>
              <a:gd name="T31" fmla="*/ 29 h 47"/>
              <a:gd name="T32" fmla="*/ 95 w 96"/>
              <a:gd name="T33" fmla="*/ 47 h 47"/>
              <a:gd name="T34" fmla="*/ 1 w 96"/>
              <a:gd name="T3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47">
                <a:moveTo>
                  <a:pt x="1" y="47"/>
                </a:moveTo>
                <a:cubicBezTo>
                  <a:pt x="1" y="45"/>
                  <a:pt x="0" y="44"/>
                  <a:pt x="0" y="42"/>
                </a:cubicBezTo>
                <a:cubicBezTo>
                  <a:pt x="0" y="38"/>
                  <a:pt x="1" y="34"/>
                  <a:pt x="3" y="31"/>
                </a:cubicBezTo>
                <a:cubicBezTo>
                  <a:pt x="6" y="27"/>
                  <a:pt x="11" y="23"/>
                  <a:pt x="16" y="21"/>
                </a:cubicBezTo>
                <a:cubicBezTo>
                  <a:pt x="22" y="20"/>
                  <a:pt x="22" y="21"/>
                  <a:pt x="28" y="21"/>
                </a:cubicBezTo>
                <a:cubicBezTo>
                  <a:pt x="30" y="22"/>
                  <a:pt x="31" y="22"/>
                  <a:pt x="32" y="23"/>
                </a:cubicBezTo>
                <a:cubicBezTo>
                  <a:pt x="32" y="20"/>
                  <a:pt x="32" y="18"/>
                  <a:pt x="33" y="15"/>
                </a:cubicBezTo>
                <a:cubicBezTo>
                  <a:pt x="34" y="12"/>
                  <a:pt x="35" y="9"/>
                  <a:pt x="38" y="7"/>
                </a:cubicBezTo>
                <a:cubicBezTo>
                  <a:pt x="39" y="6"/>
                  <a:pt x="40" y="5"/>
                  <a:pt x="42" y="4"/>
                </a:cubicBezTo>
                <a:cubicBezTo>
                  <a:pt x="45" y="1"/>
                  <a:pt x="50" y="0"/>
                  <a:pt x="54" y="0"/>
                </a:cubicBezTo>
                <a:cubicBezTo>
                  <a:pt x="59" y="0"/>
                  <a:pt x="63" y="1"/>
                  <a:pt x="66" y="4"/>
                </a:cubicBezTo>
                <a:cubicBezTo>
                  <a:pt x="66" y="4"/>
                  <a:pt x="66" y="4"/>
                  <a:pt x="66" y="4"/>
                </a:cubicBezTo>
                <a:cubicBezTo>
                  <a:pt x="71" y="6"/>
                  <a:pt x="74" y="11"/>
                  <a:pt x="76" y="16"/>
                </a:cubicBezTo>
                <a:cubicBezTo>
                  <a:pt x="77" y="19"/>
                  <a:pt x="77" y="24"/>
                  <a:pt x="76" y="27"/>
                </a:cubicBezTo>
                <a:cubicBezTo>
                  <a:pt x="76" y="28"/>
                  <a:pt x="75" y="29"/>
                  <a:pt x="75" y="30"/>
                </a:cubicBezTo>
                <a:cubicBezTo>
                  <a:pt x="76" y="30"/>
                  <a:pt x="78" y="29"/>
                  <a:pt x="79" y="29"/>
                </a:cubicBezTo>
                <a:cubicBezTo>
                  <a:pt x="91" y="29"/>
                  <a:pt x="96" y="39"/>
                  <a:pt x="95" y="47"/>
                </a:cubicBezTo>
                <a:lnTo>
                  <a:pt x="1" y="47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57"/>
          <p:cNvSpPr>
            <a:spLocks/>
          </p:cNvSpPr>
          <p:nvPr/>
        </p:nvSpPr>
        <p:spPr bwMode="auto">
          <a:xfrm>
            <a:off x="5162550" y="640670"/>
            <a:ext cx="814388" cy="334963"/>
          </a:xfrm>
          <a:custGeom>
            <a:avLst/>
            <a:gdLst>
              <a:gd name="T0" fmla="*/ 190 w 190"/>
              <a:gd name="T1" fmla="*/ 78 h 78"/>
              <a:gd name="T2" fmla="*/ 163 w 190"/>
              <a:gd name="T3" fmla="*/ 51 h 78"/>
              <a:gd name="T4" fmla="*/ 133 w 190"/>
              <a:gd name="T5" fmla="*/ 55 h 78"/>
              <a:gd name="T6" fmla="*/ 133 w 190"/>
              <a:gd name="T7" fmla="*/ 54 h 78"/>
              <a:gd name="T8" fmla="*/ 105 w 190"/>
              <a:gd name="T9" fmla="*/ 36 h 78"/>
              <a:gd name="T10" fmla="*/ 105 w 190"/>
              <a:gd name="T11" fmla="*/ 36 h 78"/>
              <a:gd name="T12" fmla="*/ 70 w 190"/>
              <a:gd name="T13" fmla="*/ 0 h 78"/>
              <a:gd name="T14" fmla="*/ 34 w 190"/>
              <a:gd name="T15" fmla="*/ 36 h 78"/>
              <a:gd name="T16" fmla="*/ 37 w 190"/>
              <a:gd name="T17" fmla="*/ 48 h 78"/>
              <a:gd name="T18" fmla="*/ 32 w 190"/>
              <a:gd name="T19" fmla="*/ 48 h 78"/>
              <a:gd name="T20" fmla="*/ 0 w 190"/>
              <a:gd name="T21" fmla="*/ 78 h 78"/>
              <a:gd name="T22" fmla="*/ 190 w 190"/>
              <a:gd name="T23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0" h="78">
                <a:moveTo>
                  <a:pt x="190" y="78"/>
                </a:moveTo>
                <a:cubicBezTo>
                  <a:pt x="187" y="65"/>
                  <a:pt x="177" y="54"/>
                  <a:pt x="163" y="51"/>
                </a:cubicBezTo>
                <a:cubicBezTo>
                  <a:pt x="153" y="48"/>
                  <a:pt x="142" y="50"/>
                  <a:pt x="133" y="55"/>
                </a:cubicBezTo>
                <a:cubicBezTo>
                  <a:pt x="133" y="54"/>
                  <a:pt x="133" y="54"/>
                  <a:pt x="133" y="54"/>
                </a:cubicBezTo>
                <a:cubicBezTo>
                  <a:pt x="127" y="44"/>
                  <a:pt x="116" y="38"/>
                  <a:pt x="105" y="36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5" y="16"/>
                  <a:pt x="89" y="0"/>
                  <a:pt x="70" y="0"/>
                </a:cubicBezTo>
                <a:cubicBezTo>
                  <a:pt x="50" y="0"/>
                  <a:pt x="34" y="16"/>
                  <a:pt x="34" y="36"/>
                </a:cubicBezTo>
                <a:cubicBezTo>
                  <a:pt x="34" y="40"/>
                  <a:pt x="35" y="44"/>
                  <a:pt x="37" y="48"/>
                </a:cubicBezTo>
                <a:cubicBezTo>
                  <a:pt x="35" y="48"/>
                  <a:pt x="34" y="48"/>
                  <a:pt x="32" y="48"/>
                </a:cubicBezTo>
                <a:cubicBezTo>
                  <a:pt x="12" y="48"/>
                  <a:pt x="1" y="63"/>
                  <a:pt x="0" y="78"/>
                </a:cubicBezTo>
                <a:lnTo>
                  <a:pt x="190" y="7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58"/>
          <p:cNvSpPr>
            <a:spLocks/>
          </p:cNvSpPr>
          <p:nvPr/>
        </p:nvSpPr>
        <p:spPr bwMode="auto">
          <a:xfrm>
            <a:off x="9504363" y="859745"/>
            <a:ext cx="539750" cy="265113"/>
          </a:xfrm>
          <a:custGeom>
            <a:avLst/>
            <a:gdLst>
              <a:gd name="T0" fmla="*/ 1 w 126"/>
              <a:gd name="T1" fmla="*/ 62 h 62"/>
              <a:gd name="T2" fmla="*/ 120 w 126"/>
              <a:gd name="T3" fmla="*/ 62 h 62"/>
              <a:gd name="T4" fmla="*/ 95 w 126"/>
              <a:gd name="T5" fmla="*/ 23 h 62"/>
              <a:gd name="T6" fmla="*/ 90 w 126"/>
              <a:gd name="T7" fmla="*/ 23 h 62"/>
              <a:gd name="T8" fmla="*/ 66 w 126"/>
              <a:gd name="T9" fmla="*/ 0 h 62"/>
              <a:gd name="T10" fmla="*/ 43 w 126"/>
              <a:gd name="T11" fmla="*/ 31 h 62"/>
              <a:gd name="T12" fmla="*/ 33 w 126"/>
              <a:gd name="T13" fmla="*/ 29 h 62"/>
              <a:gd name="T14" fmla="*/ 1 w 126"/>
              <a:gd name="T15" fmla="*/ 61 h 62"/>
              <a:gd name="T16" fmla="*/ 1 w 126"/>
              <a:gd name="T17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62">
                <a:moveTo>
                  <a:pt x="1" y="62"/>
                </a:moveTo>
                <a:cubicBezTo>
                  <a:pt x="120" y="62"/>
                  <a:pt x="120" y="62"/>
                  <a:pt x="120" y="62"/>
                </a:cubicBezTo>
                <a:cubicBezTo>
                  <a:pt x="126" y="46"/>
                  <a:pt x="118" y="23"/>
                  <a:pt x="95" y="23"/>
                </a:cubicBezTo>
                <a:cubicBezTo>
                  <a:pt x="93" y="23"/>
                  <a:pt x="91" y="23"/>
                  <a:pt x="90" y="23"/>
                </a:cubicBezTo>
                <a:cubicBezTo>
                  <a:pt x="89" y="12"/>
                  <a:pt x="81" y="0"/>
                  <a:pt x="66" y="0"/>
                </a:cubicBezTo>
                <a:cubicBezTo>
                  <a:pt x="48" y="0"/>
                  <a:pt x="40" y="17"/>
                  <a:pt x="43" y="31"/>
                </a:cubicBezTo>
                <a:cubicBezTo>
                  <a:pt x="40" y="30"/>
                  <a:pt x="36" y="29"/>
                  <a:pt x="33" y="29"/>
                </a:cubicBezTo>
                <a:cubicBezTo>
                  <a:pt x="16" y="29"/>
                  <a:pt x="0" y="44"/>
                  <a:pt x="1" y="61"/>
                </a:cubicBezTo>
                <a:lnTo>
                  <a:pt x="1" y="62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4" name="Freeform 59"/>
          <p:cNvSpPr>
            <a:spLocks/>
          </p:cNvSpPr>
          <p:nvPr/>
        </p:nvSpPr>
        <p:spPr bwMode="auto">
          <a:xfrm>
            <a:off x="6934200" y="620032"/>
            <a:ext cx="481013" cy="217488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Freeform 60"/>
          <p:cNvSpPr>
            <a:spLocks/>
          </p:cNvSpPr>
          <p:nvPr/>
        </p:nvSpPr>
        <p:spPr bwMode="auto">
          <a:xfrm>
            <a:off x="8015288" y="1237570"/>
            <a:ext cx="481013" cy="217488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" name="Freeform 61"/>
          <p:cNvSpPr>
            <a:spLocks/>
          </p:cNvSpPr>
          <p:nvPr/>
        </p:nvSpPr>
        <p:spPr bwMode="auto">
          <a:xfrm>
            <a:off x="4119563" y="224745"/>
            <a:ext cx="481013" cy="219075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9" name="Freeform 104"/>
          <p:cNvSpPr>
            <a:spLocks/>
          </p:cNvSpPr>
          <p:nvPr/>
        </p:nvSpPr>
        <p:spPr bwMode="auto">
          <a:xfrm>
            <a:off x="10482263" y="1409020"/>
            <a:ext cx="493713" cy="231775"/>
          </a:xfrm>
          <a:custGeom>
            <a:avLst/>
            <a:gdLst>
              <a:gd name="T0" fmla="*/ 115 w 115"/>
              <a:gd name="T1" fmla="*/ 54 h 54"/>
              <a:gd name="T2" fmla="*/ 86 w 115"/>
              <a:gd name="T3" fmla="*/ 23 h 54"/>
              <a:gd name="T4" fmla="*/ 82 w 115"/>
              <a:gd name="T5" fmla="*/ 23 h 54"/>
              <a:gd name="T6" fmla="*/ 58 w 115"/>
              <a:gd name="T7" fmla="*/ 0 h 54"/>
              <a:gd name="T8" fmla="*/ 33 w 115"/>
              <a:gd name="T9" fmla="*/ 29 h 54"/>
              <a:gd name="T10" fmla="*/ 24 w 115"/>
              <a:gd name="T11" fmla="*/ 28 h 54"/>
              <a:gd name="T12" fmla="*/ 2 w 115"/>
              <a:gd name="T13" fmla="*/ 54 h 54"/>
              <a:gd name="T14" fmla="*/ 115 w 115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54">
                <a:moveTo>
                  <a:pt x="115" y="54"/>
                </a:moveTo>
                <a:cubicBezTo>
                  <a:pt x="115" y="39"/>
                  <a:pt x="106" y="23"/>
                  <a:pt x="86" y="23"/>
                </a:cubicBezTo>
                <a:cubicBezTo>
                  <a:pt x="85" y="23"/>
                  <a:pt x="84" y="23"/>
                  <a:pt x="82" y="23"/>
                </a:cubicBezTo>
                <a:cubicBezTo>
                  <a:pt x="81" y="11"/>
                  <a:pt x="73" y="0"/>
                  <a:pt x="58" y="0"/>
                </a:cubicBezTo>
                <a:cubicBezTo>
                  <a:pt x="40" y="0"/>
                  <a:pt x="31" y="15"/>
                  <a:pt x="33" y="29"/>
                </a:cubicBezTo>
                <a:cubicBezTo>
                  <a:pt x="30" y="28"/>
                  <a:pt x="28" y="28"/>
                  <a:pt x="24" y="28"/>
                </a:cubicBezTo>
                <a:cubicBezTo>
                  <a:pt x="8" y="28"/>
                  <a:pt x="0" y="41"/>
                  <a:pt x="2" y="54"/>
                </a:cubicBezTo>
                <a:lnTo>
                  <a:pt x="115" y="54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33" name="组合 132"/>
          <p:cNvGrpSpPr/>
          <p:nvPr/>
        </p:nvGrpSpPr>
        <p:grpSpPr>
          <a:xfrm>
            <a:off x="57897" y="3829411"/>
            <a:ext cx="12091335" cy="3026546"/>
            <a:chOff x="44450" y="4062455"/>
            <a:chExt cx="11814175" cy="2887672"/>
          </a:xfrm>
        </p:grpSpPr>
        <p:sp>
          <p:nvSpPr>
            <p:cNvPr id="26" name="Freeform 21"/>
            <p:cNvSpPr>
              <a:spLocks/>
            </p:cNvSpPr>
            <p:nvPr/>
          </p:nvSpPr>
          <p:spPr bwMode="auto">
            <a:xfrm>
              <a:off x="8169275" y="5348288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auto">
            <a:xfrm>
              <a:off x="8431213" y="5799138"/>
              <a:ext cx="385763" cy="882650"/>
            </a:xfrm>
            <a:custGeom>
              <a:avLst/>
              <a:gdLst>
                <a:gd name="T0" fmla="*/ 243 w 243"/>
                <a:gd name="T1" fmla="*/ 97 h 556"/>
                <a:gd name="T2" fmla="*/ 138 w 243"/>
                <a:gd name="T3" fmla="*/ 159 h 556"/>
                <a:gd name="T4" fmla="*/ 122 w 243"/>
                <a:gd name="T5" fmla="*/ 0 h 556"/>
                <a:gd name="T6" fmla="*/ 106 w 243"/>
                <a:gd name="T7" fmla="*/ 159 h 556"/>
                <a:gd name="T8" fmla="*/ 0 w 243"/>
                <a:gd name="T9" fmla="*/ 97 h 556"/>
                <a:gd name="T10" fmla="*/ 97 w 243"/>
                <a:gd name="T11" fmla="*/ 210 h 556"/>
                <a:gd name="T12" fmla="*/ 100 w 243"/>
                <a:gd name="T13" fmla="*/ 556 h 556"/>
                <a:gd name="T14" fmla="*/ 151 w 243"/>
                <a:gd name="T15" fmla="*/ 556 h 556"/>
                <a:gd name="T16" fmla="*/ 146 w 243"/>
                <a:gd name="T17" fmla="*/ 210 h 556"/>
                <a:gd name="T18" fmla="*/ 243 w 243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3" h="556">
                  <a:moveTo>
                    <a:pt x="243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7" y="210"/>
                  </a:lnTo>
                  <a:lnTo>
                    <a:pt x="100" y="556"/>
                  </a:lnTo>
                  <a:lnTo>
                    <a:pt x="151" y="556"/>
                  </a:lnTo>
                  <a:lnTo>
                    <a:pt x="146" y="210"/>
                  </a:lnTo>
                  <a:lnTo>
                    <a:pt x="243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1760538" y="4062455"/>
              <a:ext cx="1882775" cy="1295400"/>
            </a:xfrm>
            <a:custGeom>
              <a:avLst/>
              <a:gdLst>
                <a:gd name="T0" fmla="*/ 406 w 439"/>
                <a:gd name="T1" fmla="*/ 302 h 302"/>
                <a:gd name="T2" fmla="*/ 412 w 439"/>
                <a:gd name="T3" fmla="*/ 280 h 302"/>
                <a:gd name="T4" fmla="*/ 257 w 439"/>
                <a:gd name="T5" fmla="*/ 27 h 302"/>
                <a:gd name="T6" fmla="*/ 4 w 439"/>
                <a:gd name="T7" fmla="*/ 182 h 302"/>
                <a:gd name="T8" fmla="*/ 0 w 439"/>
                <a:gd name="T9" fmla="*/ 204 h 302"/>
                <a:gd name="T10" fmla="*/ 406 w 439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9" h="302">
                  <a:moveTo>
                    <a:pt x="406" y="302"/>
                  </a:moveTo>
                  <a:cubicBezTo>
                    <a:pt x="409" y="295"/>
                    <a:pt x="411" y="288"/>
                    <a:pt x="412" y="280"/>
                  </a:cubicBezTo>
                  <a:cubicBezTo>
                    <a:pt x="439" y="168"/>
                    <a:pt x="370" y="54"/>
                    <a:pt x="257" y="27"/>
                  </a:cubicBezTo>
                  <a:cubicBezTo>
                    <a:pt x="144" y="0"/>
                    <a:pt x="31" y="69"/>
                    <a:pt x="4" y="182"/>
                  </a:cubicBezTo>
                  <a:cubicBezTo>
                    <a:pt x="2" y="190"/>
                    <a:pt x="1" y="197"/>
                    <a:pt x="0" y="204"/>
                  </a:cubicBezTo>
                  <a:cubicBezTo>
                    <a:pt x="406" y="302"/>
                    <a:pt x="406" y="302"/>
                    <a:pt x="406" y="302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1893888" y="4230733"/>
              <a:ext cx="1595438" cy="1093788"/>
            </a:xfrm>
            <a:custGeom>
              <a:avLst/>
              <a:gdLst>
                <a:gd name="T0" fmla="*/ 344 w 372"/>
                <a:gd name="T1" fmla="*/ 255 h 255"/>
                <a:gd name="T2" fmla="*/ 349 w 372"/>
                <a:gd name="T3" fmla="*/ 237 h 255"/>
                <a:gd name="T4" fmla="*/ 218 w 372"/>
                <a:gd name="T5" fmla="*/ 23 h 255"/>
                <a:gd name="T6" fmla="*/ 3 w 372"/>
                <a:gd name="T7" fmla="*/ 154 h 255"/>
                <a:gd name="T8" fmla="*/ 0 w 372"/>
                <a:gd name="T9" fmla="*/ 172 h 255"/>
                <a:gd name="T10" fmla="*/ 344 w 372"/>
                <a:gd name="T11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5">
                  <a:moveTo>
                    <a:pt x="344" y="255"/>
                  </a:moveTo>
                  <a:cubicBezTo>
                    <a:pt x="346" y="249"/>
                    <a:pt x="348" y="243"/>
                    <a:pt x="349" y="237"/>
                  </a:cubicBezTo>
                  <a:cubicBezTo>
                    <a:pt x="372" y="142"/>
                    <a:pt x="313" y="46"/>
                    <a:pt x="218" y="23"/>
                  </a:cubicBezTo>
                  <a:cubicBezTo>
                    <a:pt x="122" y="0"/>
                    <a:pt x="26" y="59"/>
                    <a:pt x="3" y="154"/>
                  </a:cubicBezTo>
                  <a:cubicBezTo>
                    <a:pt x="2" y="160"/>
                    <a:pt x="1" y="166"/>
                    <a:pt x="0" y="172"/>
                  </a:cubicBezTo>
                  <a:cubicBezTo>
                    <a:pt x="344" y="255"/>
                    <a:pt x="344" y="255"/>
                    <a:pt x="344" y="255"/>
                  </a:cubicBezTo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2073275" y="4432345"/>
              <a:ext cx="1209675" cy="849313"/>
            </a:xfrm>
            <a:custGeom>
              <a:avLst/>
              <a:gdLst>
                <a:gd name="T0" fmla="*/ 259 w 282"/>
                <a:gd name="T1" fmla="*/ 198 h 198"/>
                <a:gd name="T2" fmla="*/ 265 w 282"/>
                <a:gd name="T3" fmla="*/ 180 h 198"/>
                <a:gd name="T4" fmla="*/ 166 w 282"/>
                <a:gd name="T5" fmla="*/ 18 h 198"/>
                <a:gd name="T6" fmla="*/ 3 w 282"/>
                <a:gd name="T7" fmla="*/ 117 h 198"/>
                <a:gd name="T8" fmla="*/ 0 w 282"/>
                <a:gd name="T9" fmla="*/ 136 h 198"/>
                <a:gd name="T10" fmla="*/ 259 w 282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2" h="198">
                  <a:moveTo>
                    <a:pt x="259" y="198"/>
                  </a:moveTo>
                  <a:cubicBezTo>
                    <a:pt x="262" y="192"/>
                    <a:pt x="264" y="186"/>
                    <a:pt x="265" y="180"/>
                  </a:cubicBezTo>
                  <a:cubicBezTo>
                    <a:pt x="282" y="108"/>
                    <a:pt x="238" y="35"/>
                    <a:pt x="166" y="18"/>
                  </a:cubicBezTo>
                  <a:cubicBezTo>
                    <a:pt x="93" y="0"/>
                    <a:pt x="21" y="45"/>
                    <a:pt x="3" y="117"/>
                  </a:cubicBezTo>
                  <a:cubicBezTo>
                    <a:pt x="2" y="123"/>
                    <a:pt x="1" y="130"/>
                    <a:pt x="0" y="136"/>
                  </a:cubicBezTo>
                  <a:cubicBezTo>
                    <a:pt x="259" y="198"/>
                    <a:pt x="259" y="198"/>
                    <a:pt x="259" y="198"/>
                  </a:cubicBezTo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2274888" y="4654601"/>
              <a:ext cx="788988" cy="579438"/>
            </a:xfrm>
            <a:custGeom>
              <a:avLst/>
              <a:gdLst>
                <a:gd name="T0" fmla="*/ 166 w 184"/>
                <a:gd name="T1" fmla="*/ 135 h 135"/>
                <a:gd name="T2" fmla="*/ 172 w 184"/>
                <a:gd name="T3" fmla="*/ 117 h 135"/>
                <a:gd name="T4" fmla="*/ 108 w 184"/>
                <a:gd name="T5" fmla="*/ 11 h 135"/>
                <a:gd name="T6" fmla="*/ 2 w 184"/>
                <a:gd name="T7" fmla="*/ 76 h 135"/>
                <a:gd name="T8" fmla="*/ 0 w 184"/>
                <a:gd name="T9" fmla="*/ 95 h 135"/>
                <a:gd name="T10" fmla="*/ 166 w 184"/>
                <a:gd name="T11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35">
                  <a:moveTo>
                    <a:pt x="166" y="135"/>
                  </a:moveTo>
                  <a:cubicBezTo>
                    <a:pt x="169" y="129"/>
                    <a:pt x="171" y="123"/>
                    <a:pt x="172" y="117"/>
                  </a:cubicBezTo>
                  <a:cubicBezTo>
                    <a:pt x="184" y="70"/>
                    <a:pt x="155" y="23"/>
                    <a:pt x="108" y="11"/>
                  </a:cubicBezTo>
                  <a:cubicBezTo>
                    <a:pt x="61" y="0"/>
                    <a:pt x="13" y="29"/>
                    <a:pt x="2" y="76"/>
                  </a:cubicBezTo>
                  <a:cubicBezTo>
                    <a:pt x="0" y="82"/>
                    <a:pt x="0" y="89"/>
                    <a:pt x="0" y="95"/>
                  </a:cubicBezTo>
                  <a:cubicBezTo>
                    <a:pt x="166" y="135"/>
                    <a:pt x="166" y="135"/>
                    <a:pt x="166" y="135"/>
                  </a:cubicBezTo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2459038" y="4860970"/>
              <a:ext cx="400050" cy="325438"/>
            </a:xfrm>
            <a:custGeom>
              <a:avLst/>
              <a:gdLst>
                <a:gd name="T0" fmla="*/ 79 w 93"/>
                <a:gd name="T1" fmla="*/ 76 h 76"/>
                <a:gd name="T2" fmla="*/ 87 w 93"/>
                <a:gd name="T3" fmla="*/ 59 h 76"/>
                <a:gd name="T4" fmla="*/ 55 w 93"/>
                <a:gd name="T5" fmla="*/ 6 h 76"/>
                <a:gd name="T6" fmla="*/ 1 w 93"/>
                <a:gd name="T7" fmla="*/ 38 h 76"/>
                <a:gd name="T8" fmla="*/ 1 w 93"/>
                <a:gd name="T9" fmla="*/ 57 h 76"/>
                <a:gd name="T10" fmla="*/ 79 w 93"/>
                <a:gd name="T11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76">
                  <a:moveTo>
                    <a:pt x="79" y="76"/>
                  </a:moveTo>
                  <a:cubicBezTo>
                    <a:pt x="83" y="71"/>
                    <a:pt x="86" y="65"/>
                    <a:pt x="87" y="59"/>
                  </a:cubicBezTo>
                  <a:cubicBezTo>
                    <a:pt x="93" y="35"/>
                    <a:pt x="78" y="11"/>
                    <a:pt x="55" y="6"/>
                  </a:cubicBezTo>
                  <a:cubicBezTo>
                    <a:pt x="31" y="0"/>
                    <a:pt x="7" y="15"/>
                    <a:pt x="1" y="38"/>
                  </a:cubicBezTo>
                  <a:cubicBezTo>
                    <a:pt x="0" y="45"/>
                    <a:pt x="0" y="51"/>
                    <a:pt x="1" y="57"/>
                  </a:cubicBezTo>
                  <a:cubicBezTo>
                    <a:pt x="79" y="76"/>
                    <a:pt x="79" y="76"/>
                    <a:pt x="79" y="76"/>
                  </a:cubicBezTo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44450" y="4432345"/>
              <a:ext cx="3011488" cy="2517775"/>
            </a:xfrm>
            <a:custGeom>
              <a:avLst/>
              <a:gdLst>
                <a:gd name="T0" fmla="*/ 702 w 702"/>
                <a:gd name="T1" fmla="*/ 587 h 587"/>
                <a:gd name="T2" fmla="*/ 702 w 702"/>
                <a:gd name="T3" fmla="*/ 573 h 587"/>
                <a:gd name="T4" fmla="*/ 351 w 702"/>
                <a:gd name="T5" fmla="*/ 0 h 587"/>
                <a:gd name="T6" fmla="*/ 0 w 702"/>
                <a:gd name="T7" fmla="*/ 573 h 587"/>
                <a:gd name="T8" fmla="*/ 0 w 702"/>
                <a:gd name="T9" fmla="*/ 587 h 587"/>
                <a:gd name="T10" fmla="*/ 702 w 702"/>
                <a:gd name="T11" fmla="*/ 5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2" h="587">
                  <a:moveTo>
                    <a:pt x="702" y="587"/>
                  </a:moveTo>
                  <a:cubicBezTo>
                    <a:pt x="702" y="582"/>
                    <a:pt x="702" y="578"/>
                    <a:pt x="702" y="573"/>
                  </a:cubicBezTo>
                  <a:cubicBezTo>
                    <a:pt x="702" y="257"/>
                    <a:pt x="545" y="0"/>
                    <a:pt x="351" y="0"/>
                  </a:cubicBezTo>
                  <a:cubicBezTo>
                    <a:pt x="157" y="0"/>
                    <a:pt x="0" y="257"/>
                    <a:pt x="0" y="573"/>
                  </a:cubicBezTo>
                  <a:cubicBezTo>
                    <a:pt x="0" y="578"/>
                    <a:pt x="0" y="582"/>
                    <a:pt x="0" y="587"/>
                  </a:cubicBezTo>
                  <a:cubicBezTo>
                    <a:pt x="702" y="587"/>
                    <a:pt x="702" y="587"/>
                    <a:pt x="702" y="587"/>
                  </a:cubicBezTo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0"/>
            <p:cNvSpPr>
              <a:spLocks noEditPoints="1"/>
            </p:cNvSpPr>
            <p:nvPr/>
          </p:nvSpPr>
          <p:spPr bwMode="auto">
            <a:xfrm>
              <a:off x="44450" y="6527800"/>
              <a:ext cx="0" cy="85725"/>
            </a:xfrm>
            <a:custGeom>
              <a:avLst/>
              <a:gdLst>
                <a:gd name="T0" fmla="*/ 20 h 20"/>
                <a:gd name="T1" fmla="*/ 19 h 20"/>
                <a:gd name="T2" fmla="*/ 19 h 20"/>
                <a:gd name="T3" fmla="*/ 18 h 20"/>
                <a:gd name="T4" fmla="*/ 18 h 20"/>
                <a:gd name="T5" fmla="*/ 18 h 20"/>
                <a:gd name="T6" fmla="*/ 17 h 20"/>
                <a:gd name="T7" fmla="*/ 17 h 20"/>
                <a:gd name="T8" fmla="*/ 16 h 20"/>
                <a:gd name="T9" fmla="*/ 16 h 20"/>
                <a:gd name="T10" fmla="*/ 15 h 20"/>
                <a:gd name="T11" fmla="*/ 15 h 20"/>
                <a:gd name="T12" fmla="*/ 14 h 20"/>
                <a:gd name="T13" fmla="*/ 14 h 20"/>
                <a:gd name="T14" fmla="*/ 13 h 20"/>
                <a:gd name="T15" fmla="*/ 13 h 20"/>
                <a:gd name="T16" fmla="*/ 12 h 20"/>
                <a:gd name="T17" fmla="*/ 12 h 20"/>
                <a:gd name="T18" fmla="*/ 11 h 20"/>
                <a:gd name="T19" fmla="*/ 11 h 20"/>
                <a:gd name="T20" fmla="*/ 11 h 20"/>
                <a:gd name="T21" fmla="*/ 10 h 20"/>
                <a:gd name="T22" fmla="*/ 10 h 20"/>
                <a:gd name="T23" fmla="*/ 9 h 20"/>
                <a:gd name="T24" fmla="*/ 9 h 20"/>
                <a:gd name="T25" fmla="*/ 8 h 20"/>
                <a:gd name="T26" fmla="*/ 8 h 20"/>
                <a:gd name="T27" fmla="*/ 7 h 20"/>
                <a:gd name="T28" fmla="*/ 7 h 20"/>
                <a:gd name="T29" fmla="*/ 6 h 20"/>
                <a:gd name="T30" fmla="*/ 6 h 20"/>
                <a:gd name="T31" fmla="*/ 5 h 20"/>
                <a:gd name="T32" fmla="*/ 5 h 20"/>
                <a:gd name="T33" fmla="*/ 5 h 20"/>
                <a:gd name="T34" fmla="*/ 4 h 20"/>
                <a:gd name="T35" fmla="*/ 4 h 20"/>
                <a:gd name="T36" fmla="*/ 3 h 20"/>
                <a:gd name="T37" fmla="*/ 3 h 20"/>
                <a:gd name="T38" fmla="*/ 2 h 20"/>
                <a:gd name="T39" fmla="*/ 2 h 20"/>
                <a:gd name="T40" fmla="*/ 1 h 20"/>
                <a:gd name="T41" fmla="*/ 1 h 20"/>
                <a:gd name="T42" fmla="*/ 0 h 20"/>
                <a:gd name="T43" fmla="*/ 0 h 20"/>
                <a:gd name="T44" fmla="*/ 0 h 2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</a:cxnLst>
              <a:rect l="0" t="0" r="r" b="b"/>
              <a:pathLst>
                <a:path h="20">
                  <a:moveTo>
                    <a:pt x="0" y="19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44450" y="4435525"/>
              <a:ext cx="1458913" cy="2514600"/>
            </a:xfrm>
            <a:custGeom>
              <a:avLst/>
              <a:gdLst>
                <a:gd name="T0" fmla="*/ 0 w 340"/>
                <a:gd name="T1" fmla="*/ 552 h 586"/>
                <a:gd name="T2" fmla="*/ 0 w 340"/>
                <a:gd name="T3" fmla="*/ 552 h 586"/>
                <a:gd name="T4" fmla="*/ 0 w 340"/>
                <a:gd name="T5" fmla="*/ 552 h 586"/>
                <a:gd name="T6" fmla="*/ 0 w 340"/>
                <a:gd name="T7" fmla="*/ 553 h 586"/>
                <a:gd name="T8" fmla="*/ 0 w 340"/>
                <a:gd name="T9" fmla="*/ 553 h 586"/>
                <a:gd name="T10" fmla="*/ 0 w 340"/>
                <a:gd name="T11" fmla="*/ 554 h 586"/>
                <a:gd name="T12" fmla="*/ 0 w 340"/>
                <a:gd name="T13" fmla="*/ 554 h 586"/>
                <a:gd name="T14" fmla="*/ 0 w 340"/>
                <a:gd name="T15" fmla="*/ 555 h 586"/>
                <a:gd name="T16" fmla="*/ 0 w 340"/>
                <a:gd name="T17" fmla="*/ 555 h 586"/>
                <a:gd name="T18" fmla="*/ 0 w 340"/>
                <a:gd name="T19" fmla="*/ 556 h 586"/>
                <a:gd name="T20" fmla="*/ 0 w 340"/>
                <a:gd name="T21" fmla="*/ 556 h 586"/>
                <a:gd name="T22" fmla="*/ 0 w 340"/>
                <a:gd name="T23" fmla="*/ 556 h 586"/>
                <a:gd name="T24" fmla="*/ 0 w 340"/>
                <a:gd name="T25" fmla="*/ 557 h 586"/>
                <a:gd name="T26" fmla="*/ 0 w 340"/>
                <a:gd name="T27" fmla="*/ 557 h 586"/>
                <a:gd name="T28" fmla="*/ 0 w 340"/>
                <a:gd name="T29" fmla="*/ 558 h 586"/>
                <a:gd name="T30" fmla="*/ 0 w 340"/>
                <a:gd name="T31" fmla="*/ 558 h 586"/>
                <a:gd name="T32" fmla="*/ 0 w 340"/>
                <a:gd name="T33" fmla="*/ 559 h 586"/>
                <a:gd name="T34" fmla="*/ 0 w 340"/>
                <a:gd name="T35" fmla="*/ 559 h 586"/>
                <a:gd name="T36" fmla="*/ 0 w 340"/>
                <a:gd name="T37" fmla="*/ 560 h 586"/>
                <a:gd name="T38" fmla="*/ 0 w 340"/>
                <a:gd name="T39" fmla="*/ 560 h 586"/>
                <a:gd name="T40" fmla="*/ 0 w 340"/>
                <a:gd name="T41" fmla="*/ 560 h 586"/>
                <a:gd name="T42" fmla="*/ 0 w 340"/>
                <a:gd name="T43" fmla="*/ 561 h 586"/>
                <a:gd name="T44" fmla="*/ 0 w 340"/>
                <a:gd name="T45" fmla="*/ 561 h 586"/>
                <a:gd name="T46" fmla="*/ 0 w 340"/>
                <a:gd name="T47" fmla="*/ 562 h 586"/>
                <a:gd name="T48" fmla="*/ 0 w 340"/>
                <a:gd name="T49" fmla="*/ 562 h 586"/>
                <a:gd name="T50" fmla="*/ 0 w 340"/>
                <a:gd name="T51" fmla="*/ 563 h 586"/>
                <a:gd name="T52" fmla="*/ 0 w 340"/>
                <a:gd name="T53" fmla="*/ 563 h 586"/>
                <a:gd name="T54" fmla="*/ 0 w 340"/>
                <a:gd name="T55" fmla="*/ 564 h 586"/>
                <a:gd name="T56" fmla="*/ 0 w 340"/>
                <a:gd name="T57" fmla="*/ 564 h 586"/>
                <a:gd name="T58" fmla="*/ 0 w 340"/>
                <a:gd name="T59" fmla="*/ 565 h 586"/>
                <a:gd name="T60" fmla="*/ 0 w 340"/>
                <a:gd name="T61" fmla="*/ 565 h 586"/>
                <a:gd name="T62" fmla="*/ 0 w 340"/>
                <a:gd name="T63" fmla="*/ 565 h 586"/>
                <a:gd name="T64" fmla="*/ 0 w 340"/>
                <a:gd name="T65" fmla="*/ 566 h 586"/>
                <a:gd name="T66" fmla="*/ 0 w 340"/>
                <a:gd name="T67" fmla="*/ 566 h 586"/>
                <a:gd name="T68" fmla="*/ 0 w 340"/>
                <a:gd name="T69" fmla="*/ 567 h 586"/>
                <a:gd name="T70" fmla="*/ 0 w 340"/>
                <a:gd name="T71" fmla="*/ 567 h 586"/>
                <a:gd name="T72" fmla="*/ 0 w 340"/>
                <a:gd name="T73" fmla="*/ 568 h 586"/>
                <a:gd name="T74" fmla="*/ 0 w 340"/>
                <a:gd name="T75" fmla="*/ 568 h 586"/>
                <a:gd name="T76" fmla="*/ 0 w 340"/>
                <a:gd name="T77" fmla="*/ 569 h 586"/>
                <a:gd name="T78" fmla="*/ 0 w 340"/>
                <a:gd name="T79" fmla="*/ 569 h 586"/>
                <a:gd name="T80" fmla="*/ 0 w 340"/>
                <a:gd name="T81" fmla="*/ 570 h 586"/>
                <a:gd name="T82" fmla="*/ 0 w 340"/>
                <a:gd name="T83" fmla="*/ 570 h 586"/>
                <a:gd name="T84" fmla="*/ 0 w 340"/>
                <a:gd name="T85" fmla="*/ 571 h 586"/>
                <a:gd name="T86" fmla="*/ 0 w 340"/>
                <a:gd name="T87" fmla="*/ 571 h 586"/>
                <a:gd name="T88" fmla="*/ 0 w 340"/>
                <a:gd name="T89" fmla="*/ 571 h 586"/>
                <a:gd name="T90" fmla="*/ 0 w 340"/>
                <a:gd name="T91" fmla="*/ 586 h 586"/>
                <a:gd name="T92" fmla="*/ 340 w 340"/>
                <a:gd name="T9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586">
                  <a:moveTo>
                    <a:pt x="340" y="0"/>
                  </a:moveTo>
                  <a:cubicBezTo>
                    <a:pt x="156" y="9"/>
                    <a:pt x="7" y="251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2"/>
                    <a:pt x="0" y="572"/>
                    <a:pt x="0" y="572"/>
                  </a:cubicBezTo>
                  <a:cubicBezTo>
                    <a:pt x="0" y="577"/>
                    <a:pt x="0" y="581"/>
                    <a:pt x="0" y="586"/>
                  </a:cubicBezTo>
                  <a:cubicBezTo>
                    <a:pt x="340" y="586"/>
                    <a:pt x="340" y="586"/>
                    <a:pt x="340" y="586"/>
                  </a:cubicBezTo>
                  <a:cubicBezTo>
                    <a:pt x="340" y="0"/>
                    <a:pt x="340" y="0"/>
                    <a:pt x="340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2"/>
            <p:cNvSpPr>
              <a:spLocks/>
            </p:cNvSpPr>
            <p:nvPr/>
          </p:nvSpPr>
          <p:spPr bwMode="auto">
            <a:xfrm>
              <a:off x="1952625" y="4981627"/>
              <a:ext cx="2355850" cy="1968500"/>
            </a:xfrm>
            <a:custGeom>
              <a:avLst/>
              <a:gdLst>
                <a:gd name="T0" fmla="*/ 549 w 549"/>
                <a:gd name="T1" fmla="*/ 459 h 459"/>
                <a:gd name="T2" fmla="*/ 549 w 549"/>
                <a:gd name="T3" fmla="*/ 448 h 459"/>
                <a:gd name="T4" fmla="*/ 275 w 549"/>
                <a:gd name="T5" fmla="*/ 0 h 459"/>
                <a:gd name="T6" fmla="*/ 0 w 549"/>
                <a:gd name="T7" fmla="*/ 448 h 459"/>
                <a:gd name="T8" fmla="*/ 1 w 549"/>
                <a:gd name="T9" fmla="*/ 459 h 459"/>
                <a:gd name="T10" fmla="*/ 549 w 549"/>
                <a:gd name="T11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459">
                  <a:moveTo>
                    <a:pt x="549" y="459"/>
                  </a:moveTo>
                  <a:cubicBezTo>
                    <a:pt x="549" y="455"/>
                    <a:pt x="549" y="452"/>
                    <a:pt x="549" y="448"/>
                  </a:cubicBezTo>
                  <a:cubicBezTo>
                    <a:pt x="549" y="201"/>
                    <a:pt x="427" y="0"/>
                    <a:pt x="275" y="0"/>
                  </a:cubicBezTo>
                  <a:cubicBezTo>
                    <a:pt x="123" y="0"/>
                    <a:pt x="0" y="201"/>
                    <a:pt x="0" y="448"/>
                  </a:cubicBezTo>
                  <a:cubicBezTo>
                    <a:pt x="0" y="452"/>
                    <a:pt x="1" y="455"/>
                    <a:pt x="1" y="459"/>
                  </a:cubicBezTo>
                  <a:cubicBezTo>
                    <a:pt x="549" y="459"/>
                    <a:pt x="549" y="459"/>
                    <a:pt x="549" y="459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3"/>
            <p:cNvSpPr>
              <a:spLocks noEditPoints="1"/>
            </p:cNvSpPr>
            <p:nvPr/>
          </p:nvSpPr>
          <p:spPr bwMode="auto">
            <a:xfrm>
              <a:off x="1952625" y="6527800"/>
              <a:ext cx="4763" cy="93663"/>
            </a:xfrm>
            <a:custGeom>
              <a:avLst/>
              <a:gdLst>
                <a:gd name="T0" fmla="*/ 0 w 1"/>
                <a:gd name="T1" fmla="*/ 22 h 22"/>
                <a:gd name="T2" fmla="*/ 0 w 1"/>
                <a:gd name="T3" fmla="*/ 22 h 22"/>
                <a:gd name="T4" fmla="*/ 0 w 1"/>
                <a:gd name="T5" fmla="*/ 21 h 22"/>
                <a:gd name="T6" fmla="*/ 0 w 1"/>
                <a:gd name="T7" fmla="*/ 21 h 22"/>
                <a:gd name="T8" fmla="*/ 0 w 1"/>
                <a:gd name="T9" fmla="*/ 21 h 22"/>
                <a:gd name="T10" fmla="*/ 1 w 1"/>
                <a:gd name="T11" fmla="*/ 20 h 22"/>
                <a:gd name="T12" fmla="*/ 1 w 1"/>
                <a:gd name="T13" fmla="*/ 20 h 22"/>
                <a:gd name="T14" fmla="*/ 1 w 1"/>
                <a:gd name="T15" fmla="*/ 20 h 22"/>
                <a:gd name="T16" fmla="*/ 1 w 1"/>
                <a:gd name="T17" fmla="*/ 19 h 22"/>
                <a:gd name="T18" fmla="*/ 1 w 1"/>
                <a:gd name="T19" fmla="*/ 19 h 22"/>
                <a:gd name="T20" fmla="*/ 1 w 1"/>
                <a:gd name="T21" fmla="*/ 19 h 22"/>
                <a:gd name="T22" fmla="*/ 1 w 1"/>
                <a:gd name="T23" fmla="*/ 18 h 22"/>
                <a:gd name="T24" fmla="*/ 1 w 1"/>
                <a:gd name="T25" fmla="*/ 18 h 22"/>
                <a:gd name="T26" fmla="*/ 1 w 1"/>
                <a:gd name="T27" fmla="*/ 18 h 22"/>
                <a:gd name="T28" fmla="*/ 1 w 1"/>
                <a:gd name="T29" fmla="*/ 17 h 22"/>
                <a:gd name="T30" fmla="*/ 1 w 1"/>
                <a:gd name="T31" fmla="*/ 17 h 22"/>
                <a:gd name="T32" fmla="*/ 1 w 1"/>
                <a:gd name="T33" fmla="*/ 16 h 22"/>
                <a:gd name="T34" fmla="*/ 1 w 1"/>
                <a:gd name="T35" fmla="*/ 16 h 22"/>
                <a:gd name="T36" fmla="*/ 1 w 1"/>
                <a:gd name="T37" fmla="*/ 16 h 22"/>
                <a:gd name="T38" fmla="*/ 1 w 1"/>
                <a:gd name="T39" fmla="*/ 15 h 22"/>
                <a:gd name="T40" fmla="*/ 1 w 1"/>
                <a:gd name="T41" fmla="*/ 15 h 22"/>
                <a:gd name="T42" fmla="*/ 1 w 1"/>
                <a:gd name="T43" fmla="*/ 15 h 22"/>
                <a:gd name="T44" fmla="*/ 1 w 1"/>
                <a:gd name="T45" fmla="*/ 14 h 22"/>
                <a:gd name="T46" fmla="*/ 1 w 1"/>
                <a:gd name="T47" fmla="*/ 14 h 22"/>
                <a:gd name="T48" fmla="*/ 1 w 1"/>
                <a:gd name="T49" fmla="*/ 14 h 22"/>
                <a:gd name="T50" fmla="*/ 1 w 1"/>
                <a:gd name="T51" fmla="*/ 13 h 22"/>
                <a:gd name="T52" fmla="*/ 1 w 1"/>
                <a:gd name="T53" fmla="*/ 13 h 22"/>
                <a:gd name="T54" fmla="*/ 1 w 1"/>
                <a:gd name="T55" fmla="*/ 13 h 22"/>
                <a:gd name="T56" fmla="*/ 1 w 1"/>
                <a:gd name="T57" fmla="*/ 12 h 22"/>
                <a:gd name="T58" fmla="*/ 1 w 1"/>
                <a:gd name="T59" fmla="*/ 12 h 22"/>
                <a:gd name="T60" fmla="*/ 1 w 1"/>
                <a:gd name="T61" fmla="*/ 12 h 22"/>
                <a:gd name="T62" fmla="*/ 1 w 1"/>
                <a:gd name="T63" fmla="*/ 11 h 22"/>
                <a:gd name="T64" fmla="*/ 1 w 1"/>
                <a:gd name="T65" fmla="*/ 11 h 22"/>
                <a:gd name="T66" fmla="*/ 1 w 1"/>
                <a:gd name="T67" fmla="*/ 10 h 22"/>
                <a:gd name="T68" fmla="*/ 1 w 1"/>
                <a:gd name="T69" fmla="*/ 10 h 22"/>
                <a:gd name="T70" fmla="*/ 1 w 1"/>
                <a:gd name="T71" fmla="*/ 10 h 22"/>
                <a:gd name="T72" fmla="*/ 1 w 1"/>
                <a:gd name="T73" fmla="*/ 9 h 22"/>
                <a:gd name="T74" fmla="*/ 1 w 1"/>
                <a:gd name="T75" fmla="*/ 9 h 22"/>
                <a:gd name="T76" fmla="*/ 1 w 1"/>
                <a:gd name="T77" fmla="*/ 9 h 22"/>
                <a:gd name="T78" fmla="*/ 1 w 1"/>
                <a:gd name="T79" fmla="*/ 8 h 22"/>
                <a:gd name="T80" fmla="*/ 1 w 1"/>
                <a:gd name="T81" fmla="*/ 8 h 22"/>
                <a:gd name="T82" fmla="*/ 1 w 1"/>
                <a:gd name="T83" fmla="*/ 8 h 22"/>
                <a:gd name="T84" fmla="*/ 1 w 1"/>
                <a:gd name="T8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" h="22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1" y="20"/>
                  </a:moveTo>
                  <a:cubicBezTo>
                    <a:pt x="1" y="20"/>
                    <a:pt x="1" y="21"/>
                    <a:pt x="1" y="21"/>
                  </a:cubicBezTo>
                  <a:cubicBezTo>
                    <a:pt x="1" y="21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20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4"/>
            <p:cNvSpPr>
              <a:spLocks/>
            </p:cNvSpPr>
            <p:nvPr/>
          </p:nvSpPr>
          <p:spPr bwMode="auto">
            <a:xfrm>
              <a:off x="1952625" y="4984800"/>
              <a:ext cx="1141413" cy="1965325"/>
            </a:xfrm>
            <a:custGeom>
              <a:avLst/>
              <a:gdLst>
                <a:gd name="T0" fmla="*/ 1 w 266"/>
                <a:gd name="T1" fmla="*/ 424 h 458"/>
                <a:gd name="T2" fmla="*/ 1 w 266"/>
                <a:gd name="T3" fmla="*/ 432 h 458"/>
                <a:gd name="T4" fmla="*/ 1 w 266"/>
                <a:gd name="T5" fmla="*/ 432 h 458"/>
                <a:gd name="T6" fmla="*/ 1 w 266"/>
                <a:gd name="T7" fmla="*/ 432 h 458"/>
                <a:gd name="T8" fmla="*/ 1 w 266"/>
                <a:gd name="T9" fmla="*/ 433 h 458"/>
                <a:gd name="T10" fmla="*/ 1 w 266"/>
                <a:gd name="T11" fmla="*/ 433 h 458"/>
                <a:gd name="T12" fmla="*/ 1 w 266"/>
                <a:gd name="T13" fmla="*/ 433 h 458"/>
                <a:gd name="T14" fmla="*/ 1 w 266"/>
                <a:gd name="T15" fmla="*/ 434 h 458"/>
                <a:gd name="T16" fmla="*/ 1 w 266"/>
                <a:gd name="T17" fmla="*/ 434 h 458"/>
                <a:gd name="T18" fmla="*/ 1 w 266"/>
                <a:gd name="T19" fmla="*/ 434 h 458"/>
                <a:gd name="T20" fmla="*/ 1 w 266"/>
                <a:gd name="T21" fmla="*/ 435 h 458"/>
                <a:gd name="T22" fmla="*/ 1 w 266"/>
                <a:gd name="T23" fmla="*/ 435 h 458"/>
                <a:gd name="T24" fmla="*/ 1 w 266"/>
                <a:gd name="T25" fmla="*/ 436 h 458"/>
                <a:gd name="T26" fmla="*/ 1 w 266"/>
                <a:gd name="T27" fmla="*/ 436 h 458"/>
                <a:gd name="T28" fmla="*/ 1 w 266"/>
                <a:gd name="T29" fmla="*/ 436 h 458"/>
                <a:gd name="T30" fmla="*/ 1 w 266"/>
                <a:gd name="T31" fmla="*/ 437 h 458"/>
                <a:gd name="T32" fmla="*/ 1 w 266"/>
                <a:gd name="T33" fmla="*/ 437 h 458"/>
                <a:gd name="T34" fmla="*/ 1 w 266"/>
                <a:gd name="T35" fmla="*/ 437 h 458"/>
                <a:gd name="T36" fmla="*/ 1 w 266"/>
                <a:gd name="T37" fmla="*/ 438 h 458"/>
                <a:gd name="T38" fmla="*/ 1 w 266"/>
                <a:gd name="T39" fmla="*/ 438 h 458"/>
                <a:gd name="T40" fmla="*/ 1 w 266"/>
                <a:gd name="T41" fmla="*/ 438 h 458"/>
                <a:gd name="T42" fmla="*/ 1 w 266"/>
                <a:gd name="T43" fmla="*/ 439 h 458"/>
                <a:gd name="T44" fmla="*/ 1 w 266"/>
                <a:gd name="T45" fmla="*/ 439 h 458"/>
                <a:gd name="T46" fmla="*/ 1 w 266"/>
                <a:gd name="T47" fmla="*/ 439 h 458"/>
                <a:gd name="T48" fmla="*/ 1 w 266"/>
                <a:gd name="T49" fmla="*/ 440 h 458"/>
                <a:gd name="T50" fmla="*/ 1 w 266"/>
                <a:gd name="T51" fmla="*/ 440 h 458"/>
                <a:gd name="T52" fmla="*/ 1 w 266"/>
                <a:gd name="T53" fmla="*/ 440 h 458"/>
                <a:gd name="T54" fmla="*/ 1 w 266"/>
                <a:gd name="T55" fmla="*/ 441 h 458"/>
                <a:gd name="T56" fmla="*/ 1 w 266"/>
                <a:gd name="T57" fmla="*/ 441 h 458"/>
                <a:gd name="T58" fmla="*/ 1 w 266"/>
                <a:gd name="T59" fmla="*/ 442 h 458"/>
                <a:gd name="T60" fmla="*/ 1 w 266"/>
                <a:gd name="T61" fmla="*/ 442 h 458"/>
                <a:gd name="T62" fmla="*/ 1 w 266"/>
                <a:gd name="T63" fmla="*/ 442 h 458"/>
                <a:gd name="T64" fmla="*/ 1 w 266"/>
                <a:gd name="T65" fmla="*/ 443 h 458"/>
                <a:gd name="T66" fmla="*/ 1 w 266"/>
                <a:gd name="T67" fmla="*/ 443 h 458"/>
                <a:gd name="T68" fmla="*/ 1 w 266"/>
                <a:gd name="T69" fmla="*/ 443 h 458"/>
                <a:gd name="T70" fmla="*/ 1 w 266"/>
                <a:gd name="T71" fmla="*/ 444 h 458"/>
                <a:gd name="T72" fmla="*/ 1 w 266"/>
                <a:gd name="T73" fmla="*/ 444 h 458"/>
                <a:gd name="T74" fmla="*/ 1 w 266"/>
                <a:gd name="T75" fmla="*/ 444 h 458"/>
                <a:gd name="T76" fmla="*/ 0 w 266"/>
                <a:gd name="T77" fmla="*/ 445 h 458"/>
                <a:gd name="T78" fmla="*/ 0 w 266"/>
                <a:gd name="T79" fmla="*/ 445 h 458"/>
                <a:gd name="T80" fmla="*/ 0 w 266"/>
                <a:gd name="T81" fmla="*/ 445 h 458"/>
                <a:gd name="T82" fmla="*/ 0 w 266"/>
                <a:gd name="T83" fmla="*/ 446 h 458"/>
                <a:gd name="T84" fmla="*/ 0 w 266"/>
                <a:gd name="T85" fmla="*/ 446 h 458"/>
                <a:gd name="T86" fmla="*/ 0 w 266"/>
                <a:gd name="T87" fmla="*/ 447 h 458"/>
                <a:gd name="T88" fmla="*/ 1 w 266"/>
                <a:gd name="T89" fmla="*/ 458 h 458"/>
                <a:gd name="T90" fmla="*/ 266 w 266"/>
                <a:gd name="T91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6" h="458">
                  <a:moveTo>
                    <a:pt x="266" y="0"/>
                  </a:moveTo>
                  <a:cubicBezTo>
                    <a:pt x="123" y="7"/>
                    <a:pt x="8" y="192"/>
                    <a:pt x="1" y="424"/>
                  </a:cubicBezTo>
                  <a:cubicBezTo>
                    <a:pt x="1" y="424"/>
                    <a:pt x="1" y="424"/>
                    <a:pt x="1" y="424"/>
                  </a:cubicBezTo>
                  <a:cubicBezTo>
                    <a:pt x="1" y="427"/>
                    <a:pt x="1" y="429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5"/>
                    <a:pt x="1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51"/>
                    <a:pt x="1" y="454"/>
                    <a:pt x="1" y="458"/>
                  </a:cubicBezTo>
                  <a:cubicBezTo>
                    <a:pt x="266" y="458"/>
                    <a:pt x="266" y="458"/>
                    <a:pt x="266" y="458"/>
                  </a:cubicBezTo>
                  <a:cubicBezTo>
                    <a:pt x="266" y="0"/>
                    <a:pt x="266" y="0"/>
                    <a:pt x="266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5"/>
            <p:cNvSpPr>
              <a:spLocks/>
            </p:cNvSpPr>
            <p:nvPr/>
          </p:nvSpPr>
          <p:spPr bwMode="auto">
            <a:xfrm>
              <a:off x="10499725" y="5537200"/>
              <a:ext cx="1358900" cy="1136650"/>
            </a:xfrm>
            <a:custGeom>
              <a:avLst/>
              <a:gdLst>
                <a:gd name="T0" fmla="*/ 317 w 317"/>
                <a:gd name="T1" fmla="*/ 265 h 265"/>
                <a:gd name="T2" fmla="*/ 317 w 317"/>
                <a:gd name="T3" fmla="*/ 259 h 265"/>
                <a:gd name="T4" fmla="*/ 159 w 317"/>
                <a:gd name="T5" fmla="*/ 0 h 265"/>
                <a:gd name="T6" fmla="*/ 0 w 317"/>
                <a:gd name="T7" fmla="*/ 259 h 265"/>
                <a:gd name="T8" fmla="*/ 1 w 317"/>
                <a:gd name="T9" fmla="*/ 265 h 265"/>
                <a:gd name="T10" fmla="*/ 317 w 317"/>
                <a:gd name="T11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265">
                  <a:moveTo>
                    <a:pt x="317" y="265"/>
                  </a:moveTo>
                  <a:cubicBezTo>
                    <a:pt x="317" y="263"/>
                    <a:pt x="317" y="261"/>
                    <a:pt x="317" y="259"/>
                  </a:cubicBezTo>
                  <a:cubicBezTo>
                    <a:pt x="317" y="116"/>
                    <a:pt x="247" y="0"/>
                    <a:pt x="159" y="0"/>
                  </a:cubicBezTo>
                  <a:cubicBezTo>
                    <a:pt x="71" y="0"/>
                    <a:pt x="0" y="116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317" y="265"/>
                    <a:pt x="317" y="265"/>
                    <a:pt x="317" y="265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6"/>
            <p:cNvSpPr>
              <a:spLocks noEditPoints="1"/>
            </p:cNvSpPr>
            <p:nvPr/>
          </p:nvSpPr>
          <p:spPr bwMode="auto">
            <a:xfrm>
              <a:off x="10499725" y="6570663"/>
              <a:ext cx="3175" cy="73025"/>
            </a:xfrm>
            <a:custGeom>
              <a:avLst/>
              <a:gdLst>
                <a:gd name="T0" fmla="*/ 0 w 1"/>
                <a:gd name="T1" fmla="*/ 17 h 17"/>
                <a:gd name="T2" fmla="*/ 0 w 1"/>
                <a:gd name="T3" fmla="*/ 16 h 17"/>
                <a:gd name="T4" fmla="*/ 0 w 1"/>
                <a:gd name="T5" fmla="*/ 16 h 17"/>
                <a:gd name="T6" fmla="*/ 0 w 1"/>
                <a:gd name="T7" fmla="*/ 16 h 17"/>
                <a:gd name="T8" fmla="*/ 1 w 1"/>
                <a:gd name="T9" fmla="*/ 15 h 17"/>
                <a:gd name="T10" fmla="*/ 1 w 1"/>
                <a:gd name="T11" fmla="*/ 15 h 17"/>
                <a:gd name="T12" fmla="*/ 1 w 1"/>
                <a:gd name="T13" fmla="*/ 15 h 17"/>
                <a:gd name="T14" fmla="*/ 1 w 1"/>
                <a:gd name="T15" fmla="*/ 15 h 17"/>
                <a:gd name="T16" fmla="*/ 1 w 1"/>
                <a:gd name="T17" fmla="*/ 15 h 17"/>
                <a:gd name="T18" fmla="*/ 1 w 1"/>
                <a:gd name="T19" fmla="*/ 14 h 17"/>
                <a:gd name="T20" fmla="*/ 1 w 1"/>
                <a:gd name="T21" fmla="*/ 14 h 17"/>
                <a:gd name="T22" fmla="*/ 1 w 1"/>
                <a:gd name="T23" fmla="*/ 14 h 17"/>
                <a:gd name="T24" fmla="*/ 1 w 1"/>
                <a:gd name="T25" fmla="*/ 14 h 17"/>
                <a:gd name="T26" fmla="*/ 1 w 1"/>
                <a:gd name="T27" fmla="*/ 13 h 17"/>
                <a:gd name="T28" fmla="*/ 1 w 1"/>
                <a:gd name="T29" fmla="*/ 13 h 17"/>
                <a:gd name="T30" fmla="*/ 1 w 1"/>
                <a:gd name="T31" fmla="*/ 13 h 17"/>
                <a:gd name="T32" fmla="*/ 1 w 1"/>
                <a:gd name="T33" fmla="*/ 12 h 17"/>
                <a:gd name="T34" fmla="*/ 1 w 1"/>
                <a:gd name="T35" fmla="*/ 12 h 17"/>
                <a:gd name="T36" fmla="*/ 1 w 1"/>
                <a:gd name="T37" fmla="*/ 12 h 17"/>
                <a:gd name="T38" fmla="*/ 1 w 1"/>
                <a:gd name="T39" fmla="*/ 11 h 17"/>
                <a:gd name="T40" fmla="*/ 1 w 1"/>
                <a:gd name="T41" fmla="*/ 11 h 17"/>
                <a:gd name="T42" fmla="*/ 1 w 1"/>
                <a:gd name="T43" fmla="*/ 11 h 17"/>
                <a:gd name="T44" fmla="*/ 1 w 1"/>
                <a:gd name="T45" fmla="*/ 10 h 17"/>
                <a:gd name="T46" fmla="*/ 1 w 1"/>
                <a:gd name="T47" fmla="*/ 10 h 17"/>
                <a:gd name="T48" fmla="*/ 1 w 1"/>
                <a:gd name="T49" fmla="*/ 10 h 17"/>
                <a:gd name="T50" fmla="*/ 1 w 1"/>
                <a:gd name="T51" fmla="*/ 10 h 17"/>
                <a:gd name="T52" fmla="*/ 1 w 1"/>
                <a:gd name="T53" fmla="*/ 10 h 17"/>
                <a:gd name="T54" fmla="*/ 1 w 1"/>
                <a:gd name="T55" fmla="*/ 9 h 17"/>
                <a:gd name="T56" fmla="*/ 1 w 1"/>
                <a:gd name="T57" fmla="*/ 9 h 17"/>
                <a:gd name="T58" fmla="*/ 1 w 1"/>
                <a:gd name="T59" fmla="*/ 9 h 17"/>
                <a:gd name="T60" fmla="*/ 1 w 1"/>
                <a:gd name="T61" fmla="*/ 9 h 17"/>
                <a:gd name="T62" fmla="*/ 1 w 1"/>
                <a:gd name="T63" fmla="*/ 8 h 17"/>
                <a:gd name="T64" fmla="*/ 1 w 1"/>
                <a:gd name="T65" fmla="*/ 8 h 17"/>
                <a:gd name="T66" fmla="*/ 1 w 1"/>
                <a:gd name="T67" fmla="*/ 8 h 17"/>
                <a:gd name="T68" fmla="*/ 1 w 1"/>
                <a:gd name="T69" fmla="*/ 7 h 17"/>
                <a:gd name="T70" fmla="*/ 1 w 1"/>
                <a:gd name="T71" fmla="*/ 7 h 17"/>
                <a:gd name="T72" fmla="*/ 1 w 1"/>
                <a:gd name="T73" fmla="*/ 7 h 17"/>
                <a:gd name="T74" fmla="*/ 1 w 1"/>
                <a:gd name="T75" fmla="*/ 6 h 17"/>
                <a:gd name="T76" fmla="*/ 1 w 1"/>
                <a:gd name="T77" fmla="*/ 6 h 17"/>
                <a:gd name="T78" fmla="*/ 1 w 1"/>
                <a:gd name="T79" fmla="*/ 6 h 17"/>
                <a:gd name="T80" fmla="*/ 1 w 1"/>
                <a:gd name="T81" fmla="*/ 6 h 17"/>
                <a:gd name="T82" fmla="*/ 1 w 1"/>
                <a:gd name="T83" fmla="*/ 6 h 17"/>
                <a:gd name="T84" fmla="*/ 1 w 1"/>
                <a:gd name="T85" fmla="*/ 5 h 17"/>
                <a:gd name="T86" fmla="*/ 1 w 1"/>
                <a:gd name="T87" fmla="*/ 5 h 17"/>
                <a:gd name="T88" fmla="*/ 1 w 1"/>
                <a:gd name="T89" fmla="*/ 5 h 17"/>
                <a:gd name="T90" fmla="*/ 1 w 1"/>
                <a:gd name="T91" fmla="*/ 5 h 17"/>
                <a:gd name="T92" fmla="*/ 1 w 1"/>
                <a:gd name="T93" fmla="*/ 4 h 17"/>
                <a:gd name="T94" fmla="*/ 1 w 1"/>
                <a:gd name="T95" fmla="*/ 4 h 17"/>
                <a:gd name="T96" fmla="*/ 1 w 1"/>
                <a:gd name="T97" fmla="*/ 4 h 17"/>
                <a:gd name="T98" fmla="*/ 1 w 1"/>
                <a:gd name="T99" fmla="*/ 3 h 17"/>
                <a:gd name="T100" fmla="*/ 1 w 1"/>
                <a:gd name="T101" fmla="*/ 3 h 17"/>
                <a:gd name="T102" fmla="*/ 1 w 1"/>
                <a:gd name="T103" fmla="*/ 3 h 17"/>
                <a:gd name="T104" fmla="*/ 1 w 1"/>
                <a:gd name="T105" fmla="*/ 2 h 17"/>
                <a:gd name="T106" fmla="*/ 1 w 1"/>
                <a:gd name="T107" fmla="*/ 2 h 17"/>
                <a:gd name="T108" fmla="*/ 1 w 1"/>
                <a:gd name="T109" fmla="*/ 2 h 17"/>
                <a:gd name="T110" fmla="*/ 1 w 1"/>
                <a:gd name="T111" fmla="*/ 2 h 17"/>
                <a:gd name="T112" fmla="*/ 1 w 1"/>
                <a:gd name="T113" fmla="*/ 2 h 17"/>
                <a:gd name="T114" fmla="*/ 1 w 1"/>
                <a:gd name="T115" fmla="*/ 1 h 17"/>
                <a:gd name="T116" fmla="*/ 1 w 1"/>
                <a:gd name="T117" fmla="*/ 1 h 17"/>
                <a:gd name="T118" fmla="*/ 1 w 1"/>
                <a:gd name="T119" fmla="*/ 1 h 17"/>
                <a:gd name="T120" fmla="*/ 1 w 1"/>
                <a:gd name="T1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" h="17"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2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6"/>
                  </a:move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7"/>
            <p:cNvSpPr>
              <a:spLocks/>
            </p:cNvSpPr>
            <p:nvPr/>
          </p:nvSpPr>
          <p:spPr bwMode="auto">
            <a:xfrm>
              <a:off x="10499725" y="5537200"/>
              <a:ext cx="660400" cy="1136650"/>
            </a:xfrm>
            <a:custGeom>
              <a:avLst/>
              <a:gdLst>
                <a:gd name="T0" fmla="*/ 1 w 154"/>
                <a:gd name="T1" fmla="*/ 241 h 265"/>
                <a:gd name="T2" fmla="*/ 1 w 154"/>
                <a:gd name="T3" fmla="*/ 242 h 265"/>
                <a:gd name="T4" fmla="*/ 1 w 154"/>
                <a:gd name="T5" fmla="*/ 242 h 265"/>
                <a:gd name="T6" fmla="*/ 1 w 154"/>
                <a:gd name="T7" fmla="*/ 243 h 265"/>
                <a:gd name="T8" fmla="*/ 1 w 154"/>
                <a:gd name="T9" fmla="*/ 243 h 265"/>
                <a:gd name="T10" fmla="*/ 1 w 154"/>
                <a:gd name="T11" fmla="*/ 243 h 265"/>
                <a:gd name="T12" fmla="*/ 1 w 154"/>
                <a:gd name="T13" fmla="*/ 244 h 265"/>
                <a:gd name="T14" fmla="*/ 1 w 154"/>
                <a:gd name="T15" fmla="*/ 244 h 265"/>
                <a:gd name="T16" fmla="*/ 1 w 154"/>
                <a:gd name="T17" fmla="*/ 245 h 265"/>
                <a:gd name="T18" fmla="*/ 1 w 154"/>
                <a:gd name="T19" fmla="*/ 245 h 265"/>
                <a:gd name="T20" fmla="*/ 1 w 154"/>
                <a:gd name="T21" fmla="*/ 245 h 265"/>
                <a:gd name="T22" fmla="*/ 1 w 154"/>
                <a:gd name="T23" fmla="*/ 246 h 265"/>
                <a:gd name="T24" fmla="*/ 1 w 154"/>
                <a:gd name="T25" fmla="*/ 246 h 265"/>
                <a:gd name="T26" fmla="*/ 1 w 154"/>
                <a:gd name="T27" fmla="*/ 247 h 265"/>
                <a:gd name="T28" fmla="*/ 1 w 154"/>
                <a:gd name="T29" fmla="*/ 247 h 265"/>
                <a:gd name="T30" fmla="*/ 1 w 154"/>
                <a:gd name="T31" fmla="*/ 247 h 265"/>
                <a:gd name="T32" fmla="*/ 1 w 154"/>
                <a:gd name="T33" fmla="*/ 248 h 265"/>
                <a:gd name="T34" fmla="*/ 1 w 154"/>
                <a:gd name="T35" fmla="*/ 248 h 265"/>
                <a:gd name="T36" fmla="*/ 1 w 154"/>
                <a:gd name="T37" fmla="*/ 249 h 265"/>
                <a:gd name="T38" fmla="*/ 1 w 154"/>
                <a:gd name="T39" fmla="*/ 249 h 265"/>
                <a:gd name="T40" fmla="*/ 1 w 154"/>
                <a:gd name="T41" fmla="*/ 249 h 265"/>
                <a:gd name="T42" fmla="*/ 1 w 154"/>
                <a:gd name="T43" fmla="*/ 250 h 265"/>
                <a:gd name="T44" fmla="*/ 1 w 154"/>
                <a:gd name="T45" fmla="*/ 250 h 265"/>
                <a:gd name="T46" fmla="*/ 1 w 154"/>
                <a:gd name="T47" fmla="*/ 251 h 265"/>
                <a:gd name="T48" fmla="*/ 1 w 154"/>
                <a:gd name="T49" fmla="*/ 251 h 265"/>
                <a:gd name="T50" fmla="*/ 1 w 154"/>
                <a:gd name="T51" fmla="*/ 251 h 265"/>
                <a:gd name="T52" fmla="*/ 1 w 154"/>
                <a:gd name="T53" fmla="*/ 252 h 265"/>
                <a:gd name="T54" fmla="*/ 1 w 154"/>
                <a:gd name="T55" fmla="*/ 252 h 265"/>
                <a:gd name="T56" fmla="*/ 1 w 154"/>
                <a:gd name="T57" fmla="*/ 253 h 265"/>
                <a:gd name="T58" fmla="*/ 1 w 154"/>
                <a:gd name="T59" fmla="*/ 253 h 265"/>
                <a:gd name="T60" fmla="*/ 1 w 154"/>
                <a:gd name="T61" fmla="*/ 254 h 265"/>
                <a:gd name="T62" fmla="*/ 1 w 154"/>
                <a:gd name="T63" fmla="*/ 254 h 265"/>
                <a:gd name="T64" fmla="*/ 1 w 154"/>
                <a:gd name="T65" fmla="*/ 254 h 265"/>
                <a:gd name="T66" fmla="*/ 1 w 154"/>
                <a:gd name="T67" fmla="*/ 255 h 265"/>
                <a:gd name="T68" fmla="*/ 1 w 154"/>
                <a:gd name="T69" fmla="*/ 255 h 265"/>
                <a:gd name="T70" fmla="*/ 1 w 154"/>
                <a:gd name="T71" fmla="*/ 256 h 265"/>
                <a:gd name="T72" fmla="*/ 1 w 154"/>
                <a:gd name="T73" fmla="*/ 256 h 265"/>
                <a:gd name="T74" fmla="*/ 1 w 154"/>
                <a:gd name="T75" fmla="*/ 256 h 265"/>
                <a:gd name="T76" fmla="*/ 0 w 154"/>
                <a:gd name="T77" fmla="*/ 257 h 265"/>
                <a:gd name="T78" fmla="*/ 0 w 154"/>
                <a:gd name="T79" fmla="*/ 257 h 265"/>
                <a:gd name="T80" fmla="*/ 0 w 154"/>
                <a:gd name="T81" fmla="*/ 258 h 265"/>
                <a:gd name="T82" fmla="*/ 0 w 154"/>
                <a:gd name="T83" fmla="*/ 259 h 265"/>
                <a:gd name="T84" fmla="*/ 1 w 154"/>
                <a:gd name="T85" fmla="*/ 265 h 265"/>
                <a:gd name="T86" fmla="*/ 154 w 154"/>
                <a:gd name="T8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4" h="265">
                  <a:moveTo>
                    <a:pt x="154" y="0"/>
                  </a:moveTo>
                  <a:cubicBezTo>
                    <a:pt x="72" y="4"/>
                    <a:pt x="6" y="109"/>
                    <a:pt x="1" y="241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7"/>
                    <a:pt x="1" y="257"/>
                    <a:pt x="1" y="257"/>
                  </a:cubicBezTo>
                  <a:cubicBezTo>
                    <a:pt x="1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9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154" y="265"/>
                    <a:pt x="154" y="265"/>
                    <a:pt x="154" y="265"/>
                  </a:cubicBezTo>
                  <a:cubicBezTo>
                    <a:pt x="154" y="0"/>
                    <a:pt x="154" y="0"/>
                    <a:pt x="154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8"/>
            <p:cNvSpPr>
              <a:spLocks/>
            </p:cNvSpPr>
            <p:nvPr/>
          </p:nvSpPr>
          <p:spPr bwMode="auto">
            <a:xfrm>
              <a:off x="8877300" y="6132513"/>
              <a:ext cx="1093788" cy="415925"/>
            </a:xfrm>
            <a:custGeom>
              <a:avLst/>
              <a:gdLst>
                <a:gd name="T0" fmla="*/ 0 w 255"/>
                <a:gd name="T1" fmla="*/ 97 h 97"/>
                <a:gd name="T2" fmla="*/ 255 w 255"/>
                <a:gd name="T3" fmla="*/ 97 h 97"/>
                <a:gd name="T4" fmla="*/ 254 w 255"/>
                <a:gd name="T5" fmla="*/ 89 h 97"/>
                <a:gd name="T6" fmla="*/ 249 w 255"/>
                <a:gd name="T7" fmla="*/ 78 h 97"/>
                <a:gd name="T8" fmla="*/ 232 w 255"/>
                <a:gd name="T9" fmla="*/ 61 h 97"/>
                <a:gd name="T10" fmla="*/ 232 w 255"/>
                <a:gd name="T11" fmla="*/ 61 h 97"/>
                <a:gd name="T12" fmla="*/ 209 w 255"/>
                <a:gd name="T13" fmla="*/ 54 h 97"/>
                <a:gd name="T14" fmla="*/ 202 w 255"/>
                <a:gd name="T15" fmla="*/ 55 h 97"/>
                <a:gd name="T16" fmla="*/ 202 w 255"/>
                <a:gd name="T17" fmla="*/ 52 h 97"/>
                <a:gd name="T18" fmla="*/ 159 w 255"/>
                <a:gd name="T19" fmla="*/ 9 h 97"/>
                <a:gd name="T20" fmla="*/ 135 w 255"/>
                <a:gd name="T21" fmla="*/ 16 h 97"/>
                <a:gd name="T22" fmla="*/ 108 w 255"/>
                <a:gd name="T23" fmla="*/ 0 h 97"/>
                <a:gd name="T24" fmla="*/ 78 w 255"/>
                <a:gd name="T25" fmla="*/ 26 h 97"/>
                <a:gd name="T26" fmla="*/ 67 w 255"/>
                <a:gd name="T27" fmla="*/ 24 h 97"/>
                <a:gd name="T28" fmla="*/ 37 w 255"/>
                <a:gd name="T29" fmla="*/ 55 h 97"/>
                <a:gd name="T30" fmla="*/ 38 w 255"/>
                <a:gd name="T31" fmla="*/ 62 h 97"/>
                <a:gd name="T32" fmla="*/ 37 w 255"/>
                <a:gd name="T33" fmla="*/ 62 h 97"/>
                <a:gd name="T34" fmla="*/ 0 w 255"/>
                <a:gd name="T3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97">
                  <a:moveTo>
                    <a:pt x="0" y="97"/>
                  </a:moveTo>
                  <a:cubicBezTo>
                    <a:pt x="255" y="97"/>
                    <a:pt x="255" y="97"/>
                    <a:pt x="255" y="97"/>
                  </a:cubicBezTo>
                  <a:cubicBezTo>
                    <a:pt x="255" y="94"/>
                    <a:pt x="254" y="91"/>
                    <a:pt x="254" y="89"/>
                  </a:cubicBezTo>
                  <a:cubicBezTo>
                    <a:pt x="252" y="85"/>
                    <a:pt x="251" y="81"/>
                    <a:pt x="249" y="78"/>
                  </a:cubicBezTo>
                  <a:cubicBezTo>
                    <a:pt x="245" y="71"/>
                    <a:pt x="239" y="65"/>
                    <a:pt x="232" y="61"/>
                  </a:cubicBezTo>
                  <a:cubicBezTo>
                    <a:pt x="232" y="61"/>
                    <a:pt x="232" y="61"/>
                    <a:pt x="232" y="61"/>
                  </a:cubicBezTo>
                  <a:cubicBezTo>
                    <a:pt x="225" y="57"/>
                    <a:pt x="217" y="54"/>
                    <a:pt x="209" y="54"/>
                  </a:cubicBezTo>
                  <a:cubicBezTo>
                    <a:pt x="206" y="55"/>
                    <a:pt x="204" y="55"/>
                    <a:pt x="202" y="55"/>
                  </a:cubicBezTo>
                  <a:cubicBezTo>
                    <a:pt x="202" y="54"/>
                    <a:pt x="202" y="53"/>
                    <a:pt x="202" y="52"/>
                  </a:cubicBezTo>
                  <a:cubicBezTo>
                    <a:pt x="202" y="29"/>
                    <a:pt x="182" y="9"/>
                    <a:pt x="159" y="9"/>
                  </a:cubicBezTo>
                  <a:cubicBezTo>
                    <a:pt x="150" y="9"/>
                    <a:pt x="142" y="12"/>
                    <a:pt x="135" y="16"/>
                  </a:cubicBezTo>
                  <a:cubicBezTo>
                    <a:pt x="130" y="7"/>
                    <a:pt x="121" y="0"/>
                    <a:pt x="108" y="0"/>
                  </a:cubicBezTo>
                  <a:cubicBezTo>
                    <a:pt x="90" y="0"/>
                    <a:pt x="80" y="12"/>
                    <a:pt x="78" y="26"/>
                  </a:cubicBezTo>
                  <a:cubicBezTo>
                    <a:pt x="74" y="25"/>
                    <a:pt x="71" y="24"/>
                    <a:pt x="67" y="24"/>
                  </a:cubicBezTo>
                  <a:cubicBezTo>
                    <a:pt x="50" y="24"/>
                    <a:pt x="37" y="38"/>
                    <a:pt x="37" y="55"/>
                  </a:cubicBezTo>
                  <a:cubicBezTo>
                    <a:pt x="37" y="57"/>
                    <a:pt x="37" y="60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18" y="62"/>
                    <a:pt x="1" y="78"/>
                    <a:pt x="0" y="97"/>
                  </a:cubicBezTo>
                </a:path>
              </a:pathLst>
            </a:custGeom>
            <a:solidFill>
              <a:srgbClr val="F7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9"/>
            <p:cNvSpPr>
              <a:spLocks/>
            </p:cNvSpPr>
            <p:nvPr/>
          </p:nvSpPr>
          <p:spPr bwMode="auto">
            <a:xfrm>
              <a:off x="9426575" y="6167438"/>
              <a:ext cx="544513" cy="381000"/>
            </a:xfrm>
            <a:custGeom>
              <a:avLst/>
              <a:gdLst>
                <a:gd name="T0" fmla="*/ 0 w 127"/>
                <a:gd name="T1" fmla="*/ 0 h 89"/>
                <a:gd name="T2" fmla="*/ 0 w 127"/>
                <a:gd name="T3" fmla="*/ 89 h 89"/>
                <a:gd name="T4" fmla="*/ 127 w 127"/>
                <a:gd name="T5" fmla="*/ 89 h 89"/>
                <a:gd name="T6" fmla="*/ 126 w 127"/>
                <a:gd name="T7" fmla="*/ 81 h 89"/>
                <a:gd name="T8" fmla="*/ 121 w 127"/>
                <a:gd name="T9" fmla="*/ 70 h 89"/>
                <a:gd name="T10" fmla="*/ 104 w 127"/>
                <a:gd name="T11" fmla="*/ 53 h 89"/>
                <a:gd name="T12" fmla="*/ 104 w 127"/>
                <a:gd name="T13" fmla="*/ 53 h 89"/>
                <a:gd name="T14" fmla="*/ 81 w 127"/>
                <a:gd name="T15" fmla="*/ 46 h 89"/>
                <a:gd name="T16" fmla="*/ 74 w 127"/>
                <a:gd name="T17" fmla="*/ 47 h 89"/>
                <a:gd name="T18" fmla="*/ 74 w 127"/>
                <a:gd name="T19" fmla="*/ 47 h 89"/>
                <a:gd name="T20" fmla="*/ 74 w 127"/>
                <a:gd name="T21" fmla="*/ 47 h 89"/>
                <a:gd name="T22" fmla="*/ 74 w 127"/>
                <a:gd name="T23" fmla="*/ 44 h 89"/>
                <a:gd name="T24" fmla="*/ 31 w 127"/>
                <a:gd name="T25" fmla="*/ 1 h 89"/>
                <a:gd name="T26" fmla="*/ 7 w 127"/>
                <a:gd name="T27" fmla="*/ 8 h 89"/>
                <a:gd name="T28" fmla="*/ 7 w 127"/>
                <a:gd name="T29" fmla="*/ 8 h 89"/>
                <a:gd name="T30" fmla="*/ 7 w 127"/>
                <a:gd name="T31" fmla="*/ 8 h 89"/>
                <a:gd name="T32" fmla="*/ 7 w 127"/>
                <a:gd name="T33" fmla="*/ 8 h 89"/>
                <a:gd name="T34" fmla="*/ 0 w 127"/>
                <a:gd name="T3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89">
                  <a:moveTo>
                    <a:pt x="0" y="0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127" y="89"/>
                    <a:pt x="127" y="89"/>
                    <a:pt x="127" y="89"/>
                  </a:cubicBezTo>
                  <a:cubicBezTo>
                    <a:pt x="127" y="86"/>
                    <a:pt x="126" y="83"/>
                    <a:pt x="126" y="81"/>
                  </a:cubicBezTo>
                  <a:cubicBezTo>
                    <a:pt x="124" y="77"/>
                    <a:pt x="123" y="73"/>
                    <a:pt x="121" y="70"/>
                  </a:cubicBezTo>
                  <a:cubicBezTo>
                    <a:pt x="117" y="63"/>
                    <a:pt x="111" y="57"/>
                    <a:pt x="104" y="53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97" y="49"/>
                    <a:pt x="89" y="46"/>
                    <a:pt x="81" y="46"/>
                  </a:cubicBezTo>
                  <a:cubicBezTo>
                    <a:pt x="78" y="47"/>
                    <a:pt x="76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6"/>
                    <a:pt x="74" y="45"/>
                    <a:pt x="74" y="44"/>
                  </a:cubicBezTo>
                  <a:cubicBezTo>
                    <a:pt x="74" y="21"/>
                    <a:pt x="54" y="1"/>
                    <a:pt x="31" y="1"/>
                  </a:cubicBezTo>
                  <a:cubicBezTo>
                    <a:pt x="22" y="1"/>
                    <a:pt x="14" y="4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5" y="5"/>
                    <a:pt x="3" y="2"/>
                    <a:pt x="0" y="0"/>
                  </a:cubicBezTo>
                </a:path>
              </a:pathLst>
            </a:custGeom>
            <a:solidFill>
              <a:srgbClr val="F9DA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9061450" y="6369050"/>
              <a:ext cx="120650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9250363" y="6223000"/>
              <a:ext cx="138113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2"/>
            <p:cNvSpPr>
              <a:spLocks/>
            </p:cNvSpPr>
            <p:nvPr/>
          </p:nvSpPr>
          <p:spPr bwMode="auto">
            <a:xfrm>
              <a:off x="9302750" y="6381750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3"/>
            <p:cNvSpPr>
              <a:spLocks/>
            </p:cNvSpPr>
            <p:nvPr/>
          </p:nvSpPr>
          <p:spPr bwMode="auto">
            <a:xfrm>
              <a:off x="9491663" y="6270625"/>
              <a:ext cx="119063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4"/>
            <p:cNvSpPr>
              <a:spLocks/>
            </p:cNvSpPr>
            <p:nvPr/>
          </p:nvSpPr>
          <p:spPr bwMode="auto">
            <a:xfrm>
              <a:off x="9628188" y="6389688"/>
              <a:ext cx="120650" cy="95250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5"/>
            <p:cNvSpPr>
              <a:spLocks/>
            </p:cNvSpPr>
            <p:nvPr/>
          </p:nvSpPr>
          <p:spPr bwMode="auto">
            <a:xfrm>
              <a:off x="3789363" y="6081713"/>
              <a:ext cx="974725" cy="471488"/>
            </a:xfrm>
            <a:custGeom>
              <a:avLst/>
              <a:gdLst>
                <a:gd name="T0" fmla="*/ 226 w 227"/>
                <a:gd name="T1" fmla="*/ 110 h 110"/>
                <a:gd name="T2" fmla="*/ 227 w 227"/>
                <a:gd name="T3" fmla="*/ 97 h 110"/>
                <a:gd name="T4" fmla="*/ 170 w 227"/>
                <a:gd name="T5" fmla="*/ 40 h 110"/>
                <a:gd name="T6" fmla="*/ 165 w 227"/>
                <a:gd name="T7" fmla="*/ 40 h 110"/>
                <a:gd name="T8" fmla="*/ 115 w 227"/>
                <a:gd name="T9" fmla="*/ 0 h 110"/>
                <a:gd name="T10" fmla="*/ 63 w 227"/>
                <a:gd name="T11" fmla="*/ 51 h 110"/>
                <a:gd name="T12" fmla="*/ 49 w 227"/>
                <a:gd name="T13" fmla="*/ 49 h 110"/>
                <a:gd name="T14" fmla="*/ 0 w 227"/>
                <a:gd name="T15" fmla="*/ 99 h 110"/>
                <a:gd name="T16" fmla="*/ 1 w 227"/>
                <a:gd name="T17" fmla="*/ 110 h 110"/>
                <a:gd name="T18" fmla="*/ 226 w 227"/>
                <a:gd name="T1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110">
                  <a:moveTo>
                    <a:pt x="226" y="110"/>
                  </a:moveTo>
                  <a:cubicBezTo>
                    <a:pt x="227" y="106"/>
                    <a:pt x="227" y="102"/>
                    <a:pt x="227" y="97"/>
                  </a:cubicBezTo>
                  <a:cubicBezTo>
                    <a:pt x="227" y="66"/>
                    <a:pt x="201" y="39"/>
                    <a:pt x="170" y="40"/>
                  </a:cubicBezTo>
                  <a:cubicBezTo>
                    <a:pt x="168" y="40"/>
                    <a:pt x="166" y="40"/>
                    <a:pt x="165" y="40"/>
                  </a:cubicBezTo>
                  <a:cubicBezTo>
                    <a:pt x="159" y="17"/>
                    <a:pt x="139" y="0"/>
                    <a:pt x="115" y="0"/>
                  </a:cubicBezTo>
                  <a:cubicBezTo>
                    <a:pt x="87" y="0"/>
                    <a:pt x="64" y="24"/>
                    <a:pt x="63" y="51"/>
                  </a:cubicBezTo>
                  <a:cubicBezTo>
                    <a:pt x="59" y="50"/>
                    <a:pt x="54" y="49"/>
                    <a:pt x="49" y="49"/>
                  </a:cubicBezTo>
                  <a:cubicBezTo>
                    <a:pt x="23" y="49"/>
                    <a:pt x="0" y="72"/>
                    <a:pt x="0" y="99"/>
                  </a:cubicBezTo>
                  <a:cubicBezTo>
                    <a:pt x="0" y="102"/>
                    <a:pt x="1" y="106"/>
                    <a:pt x="1" y="110"/>
                  </a:cubicBezTo>
                  <a:cubicBezTo>
                    <a:pt x="226" y="110"/>
                    <a:pt x="226" y="110"/>
                    <a:pt x="226" y="110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6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7"/>
            <p:cNvSpPr>
              <a:spLocks/>
            </p:cNvSpPr>
            <p:nvPr/>
          </p:nvSpPr>
          <p:spPr bwMode="auto">
            <a:xfrm>
              <a:off x="4114800" y="6369050"/>
              <a:ext cx="120650" cy="133350"/>
            </a:xfrm>
            <a:custGeom>
              <a:avLst/>
              <a:gdLst>
                <a:gd name="T0" fmla="*/ 25 w 28"/>
                <a:gd name="T1" fmla="*/ 7 h 31"/>
                <a:gd name="T2" fmla="*/ 11 w 28"/>
                <a:gd name="T3" fmla="*/ 2 h 31"/>
                <a:gd name="T4" fmla="*/ 5 w 28"/>
                <a:gd name="T5" fmla="*/ 5 h 31"/>
                <a:gd name="T6" fmla="*/ 1 w 28"/>
                <a:gd name="T7" fmla="*/ 18 h 31"/>
                <a:gd name="T8" fmla="*/ 23 w 28"/>
                <a:gd name="T9" fmla="*/ 24 h 31"/>
                <a:gd name="T10" fmla="*/ 25 w 28"/>
                <a:gd name="T11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25" y="7"/>
                  </a:moveTo>
                  <a:cubicBezTo>
                    <a:pt x="23" y="1"/>
                    <a:pt x="16" y="0"/>
                    <a:pt x="11" y="2"/>
                  </a:cubicBezTo>
                  <a:cubicBezTo>
                    <a:pt x="8" y="2"/>
                    <a:pt x="6" y="3"/>
                    <a:pt x="5" y="5"/>
                  </a:cubicBezTo>
                  <a:cubicBezTo>
                    <a:pt x="1" y="9"/>
                    <a:pt x="0" y="13"/>
                    <a:pt x="1" y="18"/>
                  </a:cubicBezTo>
                  <a:cubicBezTo>
                    <a:pt x="4" y="27"/>
                    <a:pt x="16" y="31"/>
                    <a:pt x="23" y="24"/>
                  </a:cubicBezTo>
                  <a:cubicBezTo>
                    <a:pt x="28" y="19"/>
                    <a:pt x="28" y="13"/>
                    <a:pt x="25" y="7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8"/>
            <p:cNvSpPr>
              <a:spLocks/>
            </p:cNvSpPr>
            <p:nvPr/>
          </p:nvSpPr>
          <p:spPr bwMode="auto">
            <a:xfrm>
              <a:off x="4137025" y="6215063"/>
              <a:ext cx="153988" cy="119063"/>
            </a:xfrm>
            <a:custGeom>
              <a:avLst/>
              <a:gdLst>
                <a:gd name="T0" fmla="*/ 20 w 36"/>
                <a:gd name="T1" fmla="*/ 0 h 28"/>
                <a:gd name="T2" fmla="*/ 20 w 36"/>
                <a:gd name="T3" fmla="*/ 28 h 28"/>
                <a:gd name="T4" fmla="*/ 20 w 36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36" y="28"/>
                    <a:pt x="36" y="0"/>
                    <a:pt x="20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9"/>
            <p:cNvSpPr>
              <a:spLocks/>
            </p:cNvSpPr>
            <p:nvPr/>
          </p:nvSpPr>
          <p:spPr bwMode="auto">
            <a:xfrm>
              <a:off x="4346575" y="6343650"/>
              <a:ext cx="115888" cy="128588"/>
            </a:xfrm>
            <a:custGeom>
              <a:avLst/>
              <a:gdLst>
                <a:gd name="T0" fmla="*/ 24 w 27"/>
                <a:gd name="T1" fmla="*/ 6 h 30"/>
                <a:gd name="T2" fmla="*/ 20 w 27"/>
                <a:gd name="T3" fmla="*/ 3 h 30"/>
                <a:gd name="T4" fmla="*/ 7 w 27"/>
                <a:gd name="T5" fmla="*/ 3 h 30"/>
                <a:gd name="T6" fmla="*/ 2 w 27"/>
                <a:gd name="T7" fmla="*/ 8 h 30"/>
                <a:gd name="T8" fmla="*/ 0 w 27"/>
                <a:gd name="T9" fmla="*/ 15 h 30"/>
                <a:gd name="T10" fmla="*/ 10 w 27"/>
                <a:gd name="T11" fmla="*/ 28 h 30"/>
                <a:gd name="T12" fmla="*/ 26 w 27"/>
                <a:gd name="T13" fmla="*/ 22 h 30"/>
                <a:gd name="T14" fmla="*/ 27 w 27"/>
                <a:gd name="T15" fmla="*/ 15 h 30"/>
                <a:gd name="T16" fmla="*/ 24 w 27"/>
                <a:gd name="T17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0">
                  <a:moveTo>
                    <a:pt x="24" y="6"/>
                  </a:moveTo>
                  <a:cubicBezTo>
                    <a:pt x="23" y="5"/>
                    <a:pt x="22" y="3"/>
                    <a:pt x="20" y="3"/>
                  </a:cubicBezTo>
                  <a:cubicBezTo>
                    <a:pt x="16" y="0"/>
                    <a:pt x="11" y="0"/>
                    <a:pt x="7" y="3"/>
                  </a:cubicBezTo>
                  <a:cubicBezTo>
                    <a:pt x="4" y="4"/>
                    <a:pt x="3" y="6"/>
                    <a:pt x="2" y="8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21"/>
                    <a:pt x="4" y="27"/>
                    <a:pt x="10" y="28"/>
                  </a:cubicBezTo>
                  <a:cubicBezTo>
                    <a:pt x="16" y="30"/>
                    <a:pt x="22" y="27"/>
                    <a:pt x="26" y="22"/>
                  </a:cubicBezTo>
                  <a:cubicBezTo>
                    <a:pt x="27" y="20"/>
                    <a:pt x="27" y="17"/>
                    <a:pt x="27" y="15"/>
                  </a:cubicBezTo>
                  <a:cubicBezTo>
                    <a:pt x="27" y="12"/>
                    <a:pt x="26" y="9"/>
                    <a:pt x="24" y="6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0"/>
            <p:cNvSpPr>
              <a:spLocks/>
            </p:cNvSpPr>
            <p:nvPr/>
          </p:nvSpPr>
          <p:spPr bwMode="auto">
            <a:xfrm>
              <a:off x="4514850" y="6373813"/>
              <a:ext cx="153988" cy="115888"/>
            </a:xfrm>
            <a:custGeom>
              <a:avLst/>
              <a:gdLst>
                <a:gd name="T0" fmla="*/ 16 w 36"/>
                <a:gd name="T1" fmla="*/ 0 h 27"/>
                <a:gd name="T2" fmla="*/ 16 w 36"/>
                <a:gd name="T3" fmla="*/ 27 h 27"/>
                <a:gd name="T4" fmla="*/ 16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6" y="0"/>
                  </a:moveTo>
                  <a:cubicBezTo>
                    <a:pt x="0" y="0"/>
                    <a:pt x="0" y="27"/>
                    <a:pt x="16" y="27"/>
                  </a:cubicBezTo>
                  <a:cubicBezTo>
                    <a:pt x="36" y="27"/>
                    <a:pt x="36" y="0"/>
                    <a:pt x="16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1"/>
            <p:cNvSpPr>
              <a:spLocks noEditPoints="1"/>
            </p:cNvSpPr>
            <p:nvPr/>
          </p:nvSpPr>
          <p:spPr bwMode="auto">
            <a:xfrm>
              <a:off x="3789363" y="6291263"/>
              <a:ext cx="269875" cy="214313"/>
            </a:xfrm>
            <a:custGeom>
              <a:avLst/>
              <a:gdLst>
                <a:gd name="T0" fmla="*/ 63 w 63"/>
                <a:gd name="T1" fmla="*/ 2 h 50"/>
                <a:gd name="T2" fmla="*/ 63 w 63"/>
                <a:gd name="T3" fmla="*/ 2 h 50"/>
                <a:gd name="T4" fmla="*/ 63 w 63"/>
                <a:gd name="T5" fmla="*/ 2 h 50"/>
                <a:gd name="T6" fmla="*/ 63 w 63"/>
                <a:gd name="T7" fmla="*/ 2 h 50"/>
                <a:gd name="T8" fmla="*/ 63 w 63"/>
                <a:gd name="T9" fmla="*/ 2 h 50"/>
                <a:gd name="T10" fmla="*/ 63 w 63"/>
                <a:gd name="T11" fmla="*/ 2 h 50"/>
                <a:gd name="T12" fmla="*/ 63 w 63"/>
                <a:gd name="T13" fmla="*/ 2 h 50"/>
                <a:gd name="T14" fmla="*/ 63 w 63"/>
                <a:gd name="T15" fmla="*/ 2 h 50"/>
                <a:gd name="T16" fmla="*/ 63 w 63"/>
                <a:gd name="T17" fmla="*/ 2 h 50"/>
                <a:gd name="T18" fmla="*/ 63 w 63"/>
                <a:gd name="T19" fmla="*/ 2 h 50"/>
                <a:gd name="T20" fmla="*/ 63 w 63"/>
                <a:gd name="T21" fmla="*/ 2 h 50"/>
                <a:gd name="T22" fmla="*/ 63 w 63"/>
                <a:gd name="T23" fmla="*/ 2 h 50"/>
                <a:gd name="T24" fmla="*/ 63 w 63"/>
                <a:gd name="T25" fmla="*/ 1 h 50"/>
                <a:gd name="T26" fmla="*/ 63 w 63"/>
                <a:gd name="T27" fmla="*/ 2 h 50"/>
                <a:gd name="T28" fmla="*/ 63 w 63"/>
                <a:gd name="T29" fmla="*/ 1 h 50"/>
                <a:gd name="T30" fmla="*/ 63 w 63"/>
                <a:gd name="T31" fmla="*/ 1 h 50"/>
                <a:gd name="T32" fmla="*/ 63 w 63"/>
                <a:gd name="T33" fmla="*/ 1 h 50"/>
                <a:gd name="T34" fmla="*/ 63 w 63"/>
                <a:gd name="T35" fmla="*/ 1 h 50"/>
                <a:gd name="T36" fmla="*/ 63 w 63"/>
                <a:gd name="T37" fmla="*/ 1 h 50"/>
                <a:gd name="T38" fmla="*/ 63 w 63"/>
                <a:gd name="T39" fmla="*/ 1 h 50"/>
                <a:gd name="T40" fmla="*/ 63 w 63"/>
                <a:gd name="T41" fmla="*/ 1 h 50"/>
                <a:gd name="T42" fmla="*/ 63 w 63"/>
                <a:gd name="T43" fmla="*/ 1 h 50"/>
                <a:gd name="T44" fmla="*/ 63 w 63"/>
                <a:gd name="T45" fmla="*/ 1 h 50"/>
                <a:gd name="T46" fmla="*/ 63 w 63"/>
                <a:gd name="T47" fmla="*/ 1 h 50"/>
                <a:gd name="T48" fmla="*/ 63 w 63"/>
                <a:gd name="T49" fmla="*/ 1 h 50"/>
                <a:gd name="T50" fmla="*/ 63 w 63"/>
                <a:gd name="T51" fmla="*/ 1 h 50"/>
                <a:gd name="T52" fmla="*/ 63 w 63"/>
                <a:gd name="T53" fmla="*/ 1 h 50"/>
                <a:gd name="T54" fmla="*/ 63 w 63"/>
                <a:gd name="T55" fmla="*/ 1 h 50"/>
                <a:gd name="T56" fmla="*/ 63 w 63"/>
                <a:gd name="T57" fmla="*/ 1 h 50"/>
                <a:gd name="T58" fmla="*/ 63 w 63"/>
                <a:gd name="T59" fmla="*/ 1 h 50"/>
                <a:gd name="T60" fmla="*/ 63 w 63"/>
                <a:gd name="T61" fmla="*/ 0 h 50"/>
                <a:gd name="T62" fmla="*/ 63 w 63"/>
                <a:gd name="T63" fmla="*/ 1 h 50"/>
                <a:gd name="T64" fmla="*/ 63 w 63"/>
                <a:gd name="T65" fmla="*/ 0 h 50"/>
                <a:gd name="T66" fmla="*/ 63 w 63"/>
                <a:gd name="T67" fmla="*/ 0 h 50"/>
                <a:gd name="T68" fmla="*/ 63 w 63"/>
                <a:gd name="T69" fmla="*/ 0 h 50"/>
                <a:gd name="T70" fmla="*/ 63 w 63"/>
                <a:gd name="T71" fmla="*/ 0 h 50"/>
                <a:gd name="T72" fmla="*/ 49 w 63"/>
                <a:gd name="T73" fmla="*/ 0 h 50"/>
                <a:gd name="T74" fmla="*/ 0 w 63"/>
                <a:gd name="T75" fmla="*/ 50 h 50"/>
                <a:gd name="T76" fmla="*/ 0 w 63"/>
                <a:gd name="T77" fmla="*/ 50 h 50"/>
                <a:gd name="T78" fmla="*/ 49 w 63"/>
                <a:gd name="T79" fmla="*/ 0 h 50"/>
                <a:gd name="T80" fmla="*/ 63 w 63"/>
                <a:gd name="T81" fmla="*/ 2 h 50"/>
                <a:gd name="T82" fmla="*/ 63 w 63"/>
                <a:gd name="T83" fmla="*/ 2 h 50"/>
                <a:gd name="T84" fmla="*/ 63 w 63"/>
                <a:gd name="T85" fmla="*/ 2 h 50"/>
                <a:gd name="T86" fmla="*/ 49 w 63"/>
                <a:gd name="T87" fmla="*/ 0 h 50"/>
                <a:gd name="T88" fmla="*/ 63 w 63"/>
                <a:gd name="T89" fmla="*/ 0 h 50"/>
                <a:gd name="T90" fmla="*/ 63 w 63"/>
                <a:gd name="T91" fmla="*/ 0 h 50"/>
                <a:gd name="T92" fmla="*/ 63 w 63"/>
                <a:gd name="T93" fmla="*/ 0 h 50"/>
                <a:gd name="T94" fmla="*/ 63 w 63"/>
                <a:gd name="T95" fmla="*/ 0 h 50"/>
                <a:gd name="T96" fmla="*/ 63 w 63"/>
                <a:gd name="T97" fmla="*/ 0 h 50"/>
                <a:gd name="T98" fmla="*/ 63 w 63"/>
                <a:gd name="T99" fmla="*/ 0 h 50"/>
                <a:gd name="T100" fmla="*/ 63 w 63"/>
                <a:gd name="T101" fmla="*/ 0 h 50"/>
                <a:gd name="T102" fmla="*/ 63 w 63"/>
                <a:gd name="T103" fmla="*/ 0 h 50"/>
                <a:gd name="T104" fmla="*/ 63 w 63"/>
                <a:gd name="T105" fmla="*/ 0 h 50"/>
                <a:gd name="T106" fmla="*/ 63 w 63"/>
                <a:gd name="T107" fmla="*/ 0 h 50"/>
                <a:gd name="T108" fmla="*/ 63 w 63"/>
                <a:gd name="T109" fmla="*/ 0 h 50"/>
                <a:gd name="T110" fmla="*/ 63 w 63"/>
                <a:gd name="T111" fmla="*/ 0 h 50"/>
                <a:gd name="T112" fmla="*/ 63 w 63"/>
                <a:gd name="T113" fmla="*/ 0 h 50"/>
                <a:gd name="T114" fmla="*/ 63 w 63"/>
                <a:gd name="T115" fmla="*/ 0 h 50"/>
                <a:gd name="T116" fmla="*/ 63 w 63"/>
                <a:gd name="T1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50"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1"/>
                  </a:moveTo>
                  <a:cubicBezTo>
                    <a:pt x="63" y="1"/>
                    <a:pt x="63" y="2"/>
                    <a:pt x="63" y="2"/>
                  </a:cubicBezTo>
                  <a:cubicBezTo>
                    <a:pt x="63" y="2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0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49" y="0"/>
                  </a:moveTo>
                  <a:cubicBezTo>
                    <a:pt x="23" y="0"/>
                    <a:pt x="0" y="23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49" y="0"/>
                  </a:cubicBezTo>
                  <a:cubicBezTo>
                    <a:pt x="54" y="0"/>
                    <a:pt x="59" y="1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59" y="1"/>
                    <a:pt x="54" y="0"/>
                    <a:pt x="49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</a:path>
              </a:pathLst>
            </a:custGeom>
            <a:solidFill>
              <a:srgbClr val="F2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2"/>
            <p:cNvSpPr>
              <a:spLocks noEditPoints="1"/>
            </p:cNvSpPr>
            <p:nvPr/>
          </p:nvSpPr>
          <p:spPr bwMode="auto">
            <a:xfrm>
              <a:off x="3789363" y="6086475"/>
              <a:ext cx="458788" cy="466725"/>
            </a:xfrm>
            <a:custGeom>
              <a:avLst/>
              <a:gdLst>
                <a:gd name="T0" fmla="*/ 37 w 107"/>
                <a:gd name="T1" fmla="*/ 93 h 109"/>
                <a:gd name="T2" fmla="*/ 37 w 107"/>
                <a:gd name="T3" fmla="*/ 68 h 109"/>
                <a:gd name="T4" fmla="*/ 37 w 107"/>
                <a:gd name="T5" fmla="*/ 93 h 109"/>
                <a:gd name="T6" fmla="*/ 90 w 107"/>
                <a:gd name="T7" fmla="*/ 94 h 109"/>
                <a:gd name="T8" fmla="*/ 77 w 107"/>
                <a:gd name="T9" fmla="*/ 84 h 109"/>
                <a:gd name="T10" fmla="*/ 81 w 107"/>
                <a:gd name="T11" fmla="*/ 71 h 109"/>
                <a:gd name="T12" fmla="*/ 87 w 107"/>
                <a:gd name="T13" fmla="*/ 68 h 109"/>
                <a:gd name="T14" fmla="*/ 92 w 107"/>
                <a:gd name="T15" fmla="*/ 67 h 109"/>
                <a:gd name="T16" fmla="*/ 101 w 107"/>
                <a:gd name="T17" fmla="*/ 73 h 109"/>
                <a:gd name="T18" fmla="*/ 99 w 107"/>
                <a:gd name="T19" fmla="*/ 90 h 109"/>
                <a:gd name="T20" fmla="*/ 90 w 107"/>
                <a:gd name="T21" fmla="*/ 94 h 109"/>
                <a:gd name="T22" fmla="*/ 107 w 107"/>
                <a:gd name="T23" fmla="*/ 0 h 109"/>
                <a:gd name="T24" fmla="*/ 63 w 107"/>
                <a:gd name="T25" fmla="*/ 48 h 109"/>
                <a:gd name="T26" fmla="*/ 63 w 107"/>
                <a:gd name="T27" fmla="*/ 48 h 109"/>
                <a:gd name="T28" fmla="*/ 63 w 107"/>
                <a:gd name="T29" fmla="*/ 48 h 109"/>
                <a:gd name="T30" fmla="*/ 63 w 107"/>
                <a:gd name="T31" fmla="*/ 48 h 109"/>
                <a:gd name="T32" fmla="*/ 63 w 107"/>
                <a:gd name="T33" fmla="*/ 48 h 109"/>
                <a:gd name="T34" fmla="*/ 63 w 107"/>
                <a:gd name="T35" fmla="*/ 48 h 109"/>
                <a:gd name="T36" fmla="*/ 63 w 107"/>
                <a:gd name="T37" fmla="*/ 48 h 109"/>
                <a:gd name="T38" fmla="*/ 63 w 107"/>
                <a:gd name="T39" fmla="*/ 48 h 109"/>
                <a:gd name="T40" fmla="*/ 63 w 107"/>
                <a:gd name="T41" fmla="*/ 48 h 109"/>
                <a:gd name="T42" fmla="*/ 63 w 107"/>
                <a:gd name="T43" fmla="*/ 48 h 109"/>
                <a:gd name="T44" fmla="*/ 63 w 107"/>
                <a:gd name="T45" fmla="*/ 48 h 109"/>
                <a:gd name="T46" fmla="*/ 63 w 107"/>
                <a:gd name="T47" fmla="*/ 48 h 109"/>
                <a:gd name="T48" fmla="*/ 63 w 107"/>
                <a:gd name="T49" fmla="*/ 48 h 109"/>
                <a:gd name="T50" fmla="*/ 63 w 107"/>
                <a:gd name="T51" fmla="*/ 49 h 109"/>
                <a:gd name="T52" fmla="*/ 63 w 107"/>
                <a:gd name="T53" fmla="*/ 49 h 109"/>
                <a:gd name="T54" fmla="*/ 63 w 107"/>
                <a:gd name="T55" fmla="*/ 49 h 109"/>
                <a:gd name="T56" fmla="*/ 63 w 107"/>
                <a:gd name="T57" fmla="*/ 49 h 109"/>
                <a:gd name="T58" fmla="*/ 63 w 107"/>
                <a:gd name="T59" fmla="*/ 49 h 109"/>
                <a:gd name="T60" fmla="*/ 63 w 107"/>
                <a:gd name="T61" fmla="*/ 49 h 109"/>
                <a:gd name="T62" fmla="*/ 63 w 107"/>
                <a:gd name="T63" fmla="*/ 49 h 109"/>
                <a:gd name="T64" fmla="*/ 63 w 107"/>
                <a:gd name="T65" fmla="*/ 49 h 109"/>
                <a:gd name="T66" fmla="*/ 63 w 107"/>
                <a:gd name="T67" fmla="*/ 49 h 109"/>
                <a:gd name="T68" fmla="*/ 63 w 107"/>
                <a:gd name="T69" fmla="*/ 49 h 109"/>
                <a:gd name="T70" fmla="*/ 63 w 107"/>
                <a:gd name="T71" fmla="*/ 49 h 109"/>
                <a:gd name="T72" fmla="*/ 63 w 107"/>
                <a:gd name="T73" fmla="*/ 49 h 109"/>
                <a:gd name="T74" fmla="*/ 63 w 107"/>
                <a:gd name="T75" fmla="*/ 50 h 109"/>
                <a:gd name="T76" fmla="*/ 63 w 107"/>
                <a:gd name="T77" fmla="*/ 50 h 109"/>
                <a:gd name="T78" fmla="*/ 63 w 107"/>
                <a:gd name="T79" fmla="*/ 50 h 109"/>
                <a:gd name="T80" fmla="*/ 63 w 107"/>
                <a:gd name="T81" fmla="*/ 50 h 109"/>
                <a:gd name="T82" fmla="*/ 63 w 107"/>
                <a:gd name="T83" fmla="*/ 50 h 109"/>
                <a:gd name="T84" fmla="*/ 63 w 107"/>
                <a:gd name="T85" fmla="*/ 50 h 109"/>
                <a:gd name="T86" fmla="*/ 63 w 107"/>
                <a:gd name="T87" fmla="*/ 50 h 109"/>
                <a:gd name="T88" fmla="*/ 63 w 107"/>
                <a:gd name="T89" fmla="*/ 50 h 109"/>
                <a:gd name="T90" fmla="*/ 63 w 107"/>
                <a:gd name="T91" fmla="*/ 50 h 109"/>
                <a:gd name="T92" fmla="*/ 63 w 107"/>
                <a:gd name="T93" fmla="*/ 50 h 109"/>
                <a:gd name="T94" fmla="*/ 63 w 107"/>
                <a:gd name="T95" fmla="*/ 50 h 109"/>
                <a:gd name="T96" fmla="*/ 49 w 107"/>
                <a:gd name="T97" fmla="*/ 48 h 109"/>
                <a:gd name="T98" fmla="*/ 0 w 107"/>
                <a:gd name="T99" fmla="*/ 98 h 109"/>
                <a:gd name="T100" fmla="*/ 1 w 107"/>
                <a:gd name="T101" fmla="*/ 109 h 109"/>
                <a:gd name="T102" fmla="*/ 107 w 107"/>
                <a:gd name="T103" fmla="*/ 109 h 109"/>
                <a:gd name="T104" fmla="*/ 107 w 107"/>
                <a:gd name="T105" fmla="*/ 56 h 109"/>
                <a:gd name="T106" fmla="*/ 101 w 107"/>
                <a:gd name="T107" fmla="*/ 58 h 109"/>
                <a:gd name="T108" fmla="*/ 101 w 107"/>
                <a:gd name="T109" fmla="*/ 30 h 109"/>
                <a:gd name="T110" fmla="*/ 107 w 107"/>
                <a:gd name="T111" fmla="*/ 31 h 109"/>
                <a:gd name="T112" fmla="*/ 107 w 107"/>
                <a:gd name="T1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" h="109">
                  <a:moveTo>
                    <a:pt x="37" y="93"/>
                  </a:moveTo>
                  <a:cubicBezTo>
                    <a:pt x="21" y="93"/>
                    <a:pt x="21" y="68"/>
                    <a:pt x="37" y="68"/>
                  </a:cubicBezTo>
                  <a:cubicBezTo>
                    <a:pt x="53" y="68"/>
                    <a:pt x="53" y="93"/>
                    <a:pt x="37" y="93"/>
                  </a:cubicBezTo>
                  <a:moveTo>
                    <a:pt x="90" y="94"/>
                  </a:moveTo>
                  <a:cubicBezTo>
                    <a:pt x="85" y="94"/>
                    <a:pt x="79" y="90"/>
                    <a:pt x="77" y="84"/>
                  </a:cubicBezTo>
                  <a:cubicBezTo>
                    <a:pt x="76" y="79"/>
                    <a:pt x="77" y="75"/>
                    <a:pt x="81" y="71"/>
                  </a:cubicBezTo>
                  <a:cubicBezTo>
                    <a:pt x="82" y="69"/>
                    <a:pt x="84" y="68"/>
                    <a:pt x="87" y="68"/>
                  </a:cubicBezTo>
                  <a:cubicBezTo>
                    <a:pt x="88" y="67"/>
                    <a:pt x="90" y="67"/>
                    <a:pt x="92" y="67"/>
                  </a:cubicBezTo>
                  <a:cubicBezTo>
                    <a:pt x="96" y="67"/>
                    <a:pt x="99" y="69"/>
                    <a:pt x="101" y="73"/>
                  </a:cubicBezTo>
                  <a:cubicBezTo>
                    <a:pt x="104" y="79"/>
                    <a:pt x="104" y="85"/>
                    <a:pt x="99" y="90"/>
                  </a:cubicBezTo>
                  <a:cubicBezTo>
                    <a:pt x="97" y="92"/>
                    <a:pt x="93" y="94"/>
                    <a:pt x="90" y="94"/>
                  </a:cubicBezTo>
                  <a:moveTo>
                    <a:pt x="107" y="0"/>
                  </a:moveTo>
                  <a:cubicBezTo>
                    <a:pt x="83" y="4"/>
                    <a:pt x="65" y="24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59" y="49"/>
                    <a:pt x="54" y="48"/>
                    <a:pt x="49" y="48"/>
                  </a:cubicBezTo>
                  <a:cubicBezTo>
                    <a:pt x="23" y="48"/>
                    <a:pt x="0" y="71"/>
                    <a:pt x="0" y="98"/>
                  </a:cubicBezTo>
                  <a:cubicBezTo>
                    <a:pt x="0" y="101"/>
                    <a:pt x="1" y="105"/>
                    <a:pt x="1" y="109"/>
                  </a:cubicBezTo>
                  <a:cubicBezTo>
                    <a:pt x="107" y="109"/>
                    <a:pt x="107" y="109"/>
                    <a:pt x="107" y="109"/>
                  </a:cubicBezTo>
                  <a:cubicBezTo>
                    <a:pt x="107" y="56"/>
                    <a:pt x="107" y="56"/>
                    <a:pt x="107" y="56"/>
                  </a:cubicBezTo>
                  <a:cubicBezTo>
                    <a:pt x="105" y="57"/>
                    <a:pt x="103" y="58"/>
                    <a:pt x="101" y="58"/>
                  </a:cubicBezTo>
                  <a:cubicBezTo>
                    <a:pt x="81" y="58"/>
                    <a:pt x="81" y="30"/>
                    <a:pt x="101" y="30"/>
                  </a:cubicBezTo>
                  <a:cubicBezTo>
                    <a:pt x="103" y="30"/>
                    <a:pt x="105" y="30"/>
                    <a:pt x="107" y="31"/>
                  </a:cubicBezTo>
                  <a:cubicBezTo>
                    <a:pt x="107" y="0"/>
                    <a:pt x="107" y="0"/>
                    <a:pt x="107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3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4"/>
            <p:cNvSpPr>
              <a:spLocks/>
            </p:cNvSpPr>
            <p:nvPr/>
          </p:nvSpPr>
          <p:spPr bwMode="auto">
            <a:xfrm>
              <a:off x="4114800" y="6373813"/>
              <a:ext cx="120650" cy="115888"/>
            </a:xfrm>
            <a:custGeom>
              <a:avLst/>
              <a:gdLst>
                <a:gd name="T0" fmla="*/ 16 w 28"/>
                <a:gd name="T1" fmla="*/ 0 h 27"/>
                <a:gd name="T2" fmla="*/ 11 w 28"/>
                <a:gd name="T3" fmla="*/ 1 h 27"/>
                <a:gd name="T4" fmla="*/ 5 w 28"/>
                <a:gd name="T5" fmla="*/ 4 h 27"/>
                <a:gd name="T6" fmla="*/ 1 w 28"/>
                <a:gd name="T7" fmla="*/ 17 h 27"/>
                <a:gd name="T8" fmla="*/ 14 w 28"/>
                <a:gd name="T9" fmla="*/ 27 h 27"/>
                <a:gd name="T10" fmla="*/ 23 w 28"/>
                <a:gd name="T11" fmla="*/ 23 h 27"/>
                <a:gd name="T12" fmla="*/ 25 w 28"/>
                <a:gd name="T13" fmla="*/ 6 h 27"/>
                <a:gd name="T14" fmla="*/ 16 w 28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7">
                  <a:moveTo>
                    <a:pt x="16" y="0"/>
                  </a:moveTo>
                  <a:cubicBezTo>
                    <a:pt x="14" y="0"/>
                    <a:pt x="12" y="0"/>
                    <a:pt x="11" y="1"/>
                  </a:cubicBezTo>
                  <a:cubicBezTo>
                    <a:pt x="8" y="1"/>
                    <a:pt x="6" y="2"/>
                    <a:pt x="5" y="4"/>
                  </a:cubicBezTo>
                  <a:cubicBezTo>
                    <a:pt x="1" y="8"/>
                    <a:pt x="0" y="12"/>
                    <a:pt x="1" y="17"/>
                  </a:cubicBezTo>
                  <a:cubicBezTo>
                    <a:pt x="3" y="23"/>
                    <a:pt x="9" y="27"/>
                    <a:pt x="14" y="27"/>
                  </a:cubicBezTo>
                  <a:cubicBezTo>
                    <a:pt x="17" y="27"/>
                    <a:pt x="21" y="25"/>
                    <a:pt x="23" y="23"/>
                  </a:cubicBezTo>
                  <a:cubicBezTo>
                    <a:pt x="28" y="18"/>
                    <a:pt x="28" y="12"/>
                    <a:pt x="25" y="6"/>
                  </a:cubicBezTo>
                  <a:cubicBezTo>
                    <a:pt x="23" y="2"/>
                    <a:pt x="20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5"/>
            <p:cNvSpPr>
              <a:spLocks/>
            </p:cNvSpPr>
            <p:nvPr/>
          </p:nvSpPr>
          <p:spPr bwMode="auto">
            <a:xfrm>
              <a:off x="4137025" y="6215063"/>
              <a:ext cx="111125" cy="119063"/>
            </a:xfrm>
            <a:custGeom>
              <a:avLst/>
              <a:gdLst>
                <a:gd name="T0" fmla="*/ 20 w 26"/>
                <a:gd name="T1" fmla="*/ 0 h 28"/>
                <a:gd name="T2" fmla="*/ 20 w 26"/>
                <a:gd name="T3" fmla="*/ 28 h 28"/>
                <a:gd name="T4" fmla="*/ 26 w 26"/>
                <a:gd name="T5" fmla="*/ 26 h 28"/>
                <a:gd name="T6" fmla="*/ 26 w 26"/>
                <a:gd name="T7" fmla="*/ 1 h 28"/>
                <a:gd name="T8" fmla="*/ 20 w 26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22" y="28"/>
                    <a:pt x="24" y="27"/>
                    <a:pt x="26" y="2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62"/>
            <p:cNvSpPr>
              <a:spLocks/>
            </p:cNvSpPr>
            <p:nvPr/>
          </p:nvSpPr>
          <p:spPr bwMode="auto">
            <a:xfrm>
              <a:off x="2773363" y="6069013"/>
              <a:ext cx="158750" cy="698500"/>
            </a:xfrm>
            <a:custGeom>
              <a:avLst/>
              <a:gdLst>
                <a:gd name="T0" fmla="*/ 7 w 37"/>
                <a:gd name="T1" fmla="*/ 163 h 163"/>
                <a:gd name="T2" fmla="*/ 7 w 37"/>
                <a:gd name="T3" fmla="*/ 156 h 163"/>
                <a:gd name="T4" fmla="*/ 9 w 37"/>
                <a:gd name="T5" fmla="*/ 137 h 163"/>
                <a:gd name="T6" fmla="*/ 11 w 37"/>
                <a:gd name="T7" fmla="*/ 81 h 163"/>
                <a:gd name="T8" fmla="*/ 11 w 37"/>
                <a:gd name="T9" fmla="*/ 66 h 163"/>
                <a:gd name="T10" fmla="*/ 10 w 37"/>
                <a:gd name="T11" fmla="*/ 51 h 163"/>
                <a:gd name="T12" fmla="*/ 9 w 37"/>
                <a:gd name="T13" fmla="*/ 37 h 163"/>
                <a:gd name="T14" fmla="*/ 7 w 37"/>
                <a:gd name="T15" fmla="*/ 25 h 163"/>
                <a:gd name="T16" fmla="*/ 5 w 37"/>
                <a:gd name="T17" fmla="*/ 14 h 163"/>
                <a:gd name="T18" fmla="*/ 2 w 37"/>
                <a:gd name="T19" fmla="*/ 6 h 163"/>
                <a:gd name="T20" fmla="*/ 0 w 37"/>
                <a:gd name="T21" fmla="*/ 0 h 163"/>
                <a:gd name="T22" fmla="*/ 3 w 37"/>
                <a:gd name="T23" fmla="*/ 6 h 163"/>
                <a:gd name="T24" fmla="*/ 7 w 37"/>
                <a:gd name="T25" fmla="*/ 13 h 163"/>
                <a:gd name="T26" fmla="*/ 11 w 37"/>
                <a:gd name="T27" fmla="*/ 23 h 163"/>
                <a:gd name="T28" fmla="*/ 16 w 37"/>
                <a:gd name="T29" fmla="*/ 35 h 163"/>
                <a:gd name="T30" fmla="*/ 20 w 37"/>
                <a:gd name="T31" fmla="*/ 49 h 163"/>
                <a:gd name="T32" fmla="*/ 23 w 37"/>
                <a:gd name="T33" fmla="*/ 64 h 163"/>
                <a:gd name="T34" fmla="*/ 26 w 37"/>
                <a:gd name="T35" fmla="*/ 79 h 163"/>
                <a:gd name="T36" fmla="*/ 35 w 37"/>
                <a:gd name="T37" fmla="*/ 137 h 163"/>
                <a:gd name="T38" fmla="*/ 37 w 37"/>
                <a:gd name="T39" fmla="*/ 156 h 163"/>
                <a:gd name="T40" fmla="*/ 37 w 37"/>
                <a:gd name="T41" fmla="*/ 163 h 163"/>
                <a:gd name="T42" fmla="*/ 7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7" y="163"/>
                  </a:moveTo>
                  <a:cubicBezTo>
                    <a:pt x="7" y="163"/>
                    <a:pt x="7" y="160"/>
                    <a:pt x="7" y="156"/>
                  </a:cubicBezTo>
                  <a:cubicBezTo>
                    <a:pt x="8" y="151"/>
                    <a:pt x="8" y="145"/>
                    <a:pt x="9" y="137"/>
                  </a:cubicBezTo>
                  <a:cubicBezTo>
                    <a:pt x="10" y="122"/>
                    <a:pt x="11" y="101"/>
                    <a:pt x="11" y="81"/>
                  </a:cubicBezTo>
                  <a:cubicBezTo>
                    <a:pt x="11" y="76"/>
                    <a:pt x="11" y="71"/>
                    <a:pt x="11" y="66"/>
                  </a:cubicBezTo>
                  <a:cubicBezTo>
                    <a:pt x="11" y="60"/>
                    <a:pt x="10" y="56"/>
                    <a:pt x="10" y="51"/>
                  </a:cubicBezTo>
                  <a:cubicBezTo>
                    <a:pt x="9" y="46"/>
                    <a:pt x="9" y="41"/>
                    <a:pt x="9" y="37"/>
                  </a:cubicBezTo>
                  <a:cubicBezTo>
                    <a:pt x="8" y="33"/>
                    <a:pt x="8" y="28"/>
                    <a:pt x="7" y="25"/>
                  </a:cubicBezTo>
                  <a:cubicBezTo>
                    <a:pt x="6" y="21"/>
                    <a:pt x="5" y="17"/>
                    <a:pt x="5" y="14"/>
                  </a:cubicBezTo>
                  <a:cubicBezTo>
                    <a:pt x="4" y="11"/>
                    <a:pt x="3" y="9"/>
                    <a:pt x="2" y="6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0" y="0"/>
                    <a:pt x="1" y="2"/>
                    <a:pt x="3" y="6"/>
                  </a:cubicBezTo>
                  <a:cubicBezTo>
                    <a:pt x="5" y="8"/>
                    <a:pt x="6" y="10"/>
                    <a:pt x="7" y="13"/>
                  </a:cubicBezTo>
                  <a:cubicBezTo>
                    <a:pt x="9" y="16"/>
                    <a:pt x="10" y="20"/>
                    <a:pt x="11" y="23"/>
                  </a:cubicBezTo>
                  <a:cubicBezTo>
                    <a:pt x="13" y="27"/>
                    <a:pt x="14" y="31"/>
                    <a:pt x="16" y="35"/>
                  </a:cubicBezTo>
                  <a:cubicBezTo>
                    <a:pt x="17" y="40"/>
                    <a:pt x="18" y="44"/>
                    <a:pt x="20" y="49"/>
                  </a:cubicBezTo>
                  <a:cubicBezTo>
                    <a:pt x="21" y="54"/>
                    <a:pt x="22" y="59"/>
                    <a:pt x="23" y="64"/>
                  </a:cubicBezTo>
                  <a:cubicBezTo>
                    <a:pt x="24" y="69"/>
                    <a:pt x="25" y="74"/>
                    <a:pt x="26" y="79"/>
                  </a:cubicBezTo>
                  <a:cubicBezTo>
                    <a:pt x="30" y="100"/>
                    <a:pt x="33" y="121"/>
                    <a:pt x="35" y="137"/>
                  </a:cubicBezTo>
                  <a:cubicBezTo>
                    <a:pt x="36" y="145"/>
                    <a:pt x="36" y="151"/>
                    <a:pt x="37" y="156"/>
                  </a:cubicBezTo>
                  <a:cubicBezTo>
                    <a:pt x="37" y="160"/>
                    <a:pt x="37" y="163"/>
                    <a:pt x="37" y="163"/>
                  </a:cubicBezTo>
                  <a:lnTo>
                    <a:pt x="7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63"/>
            <p:cNvSpPr>
              <a:spLocks/>
            </p:cNvSpPr>
            <p:nvPr/>
          </p:nvSpPr>
          <p:spPr bwMode="auto">
            <a:xfrm>
              <a:off x="2506663" y="5772150"/>
              <a:ext cx="531813" cy="561975"/>
            </a:xfrm>
            <a:custGeom>
              <a:avLst/>
              <a:gdLst>
                <a:gd name="T0" fmla="*/ 105 w 124"/>
                <a:gd name="T1" fmla="*/ 55 h 131"/>
                <a:gd name="T2" fmla="*/ 92 w 124"/>
                <a:gd name="T3" fmla="*/ 52 h 131"/>
                <a:gd name="T4" fmla="*/ 82 w 124"/>
                <a:gd name="T5" fmla="*/ 11 h 131"/>
                <a:gd name="T6" fmla="*/ 41 w 124"/>
                <a:gd name="T7" fmla="*/ 33 h 131"/>
                <a:gd name="T8" fmla="*/ 30 w 124"/>
                <a:gd name="T9" fmla="*/ 31 h 131"/>
                <a:gd name="T10" fmla="*/ 20 w 124"/>
                <a:gd name="T11" fmla="*/ 34 h 131"/>
                <a:gd name="T12" fmla="*/ 20 w 124"/>
                <a:gd name="T13" fmla="*/ 34 h 131"/>
                <a:gd name="T14" fmla="*/ 7 w 124"/>
                <a:gd name="T15" fmla="*/ 46 h 131"/>
                <a:gd name="T16" fmla="*/ 17 w 124"/>
                <a:gd name="T17" fmla="*/ 80 h 131"/>
                <a:gd name="T18" fmla="*/ 21 w 124"/>
                <a:gd name="T19" fmla="*/ 81 h 131"/>
                <a:gd name="T20" fmla="*/ 18 w 124"/>
                <a:gd name="T21" fmla="*/ 86 h 131"/>
                <a:gd name="T22" fmla="*/ 30 w 124"/>
                <a:gd name="T23" fmla="*/ 124 h 131"/>
                <a:gd name="T24" fmla="*/ 68 w 124"/>
                <a:gd name="T25" fmla="*/ 112 h 131"/>
                <a:gd name="T26" fmla="*/ 71 w 124"/>
                <a:gd name="T27" fmla="*/ 102 h 131"/>
                <a:gd name="T28" fmla="*/ 72 w 124"/>
                <a:gd name="T29" fmla="*/ 104 h 131"/>
                <a:gd name="T30" fmla="*/ 84 w 124"/>
                <a:gd name="T31" fmla="*/ 110 h 131"/>
                <a:gd name="T32" fmla="*/ 90 w 124"/>
                <a:gd name="T33" fmla="*/ 110 h 131"/>
                <a:gd name="T34" fmla="*/ 96 w 124"/>
                <a:gd name="T35" fmla="*/ 110 h 131"/>
                <a:gd name="T36" fmla="*/ 100 w 124"/>
                <a:gd name="T37" fmla="*/ 109 h 131"/>
                <a:gd name="T38" fmla="*/ 117 w 124"/>
                <a:gd name="T39" fmla="*/ 94 h 131"/>
                <a:gd name="T40" fmla="*/ 105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05" y="55"/>
                  </a:moveTo>
                  <a:cubicBezTo>
                    <a:pt x="101" y="53"/>
                    <a:pt x="97" y="52"/>
                    <a:pt x="92" y="52"/>
                  </a:cubicBezTo>
                  <a:cubicBezTo>
                    <a:pt x="101" y="39"/>
                    <a:pt x="100" y="20"/>
                    <a:pt x="82" y="11"/>
                  </a:cubicBezTo>
                  <a:cubicBezTo>
                    <a:pt x="62" y="0"/>
                    <a:pt x="44" y="15"/>
                    <a:pt x="41" y="33"/>
                  </a:cubicBezTo>
                  <a:cubicBezTo>
                    <a:pt x="37" y="31"/>
                    <a:pt x="34" y="31"/>
                    <a:pt x="30" y="31"/>
                  </a:cubicBezTo>
                  <a:cubicBezTo>
                    <a:pt x="27" y="31"/>
                    <a:pt x="23" y="32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4" y="36"/>
                    <a:pt x="9" y="41"/>
                    <a:pt x="7" y="46"/>
                  </a:cubicBezTo>
                  <a:cubicBezTo>
                    <a:pt x="0" y="58"/>
                    <a:pt x="5" y="73"/>
                    <a:pt x="17" y="80"/>
                  </a:cubicBezTo>
                  <a:cubicBezTo>
                    <a:pt x="19" y="80"/>
                    <a:pt x="20" y="81"/>
                    <a:pt x="21" y="81"/>
                  </a:cubicBezTo>
                  <a:cubicBezTo>
                    <a:pt x="20" y="83"/>
                    <a:pt x="19" y="84"/>
                    <a:pt x="18" y="86"/>
                  </a:cubicBezTo>
                  <a:cubicBezTo>
                    <a:pt x="11" y="99"/>
                    <a:pt x="17" y="117"/>
                    <a:pt x="30" y="124"/>
                  </a:cubicBezTo>
                  <a:cubicBezTo>
                    <a:pt x="44" y="131"/>
                    <a:pt x="61" y="125"/>
                    <a:pt x="68" y="112"/>
                  </a:cubicBezTo>
                  <a:cubicBezTo>
                    <a:pt x="70" y="109"/>
                    <a:pt x="70" y="106"/>
                    <a:pt x="71" y="102"/>
                  </a:cubicBezTo>
                  <a:cubicBezTo>
                    <a:pt x="71" y="103"/>
                    <a:pt x="72" y="103"/>
                    <a:pt x="72" y="104"/>
                  </a:cubicBezTo>
                  <a:cubicBezTo>
                    <a:pt x="76" y="107"/>
                    <a:pt x="79" y="109"/>
                    <a:pt x="84" y="110"/>
                  </a:cubicBezTo>
                  <a:cubicBezTo>
                    <a:pt x="86" y="110"/>
                    <a:pt x="88" y="110"/>
                    <a:pt x="90" y="110"/>
                  </a:cubicBezTo>
                  <a:cubicBezTo>
                    <a:pt x="92" y="110"/>
                    <a:pt x="94" y="110"/>
                    <a:pt x="96" y="110"/>
                  </a:cubicBezTo>
                  <a:cubicBezTo>
                    <a:pt x="97" y="109"/>
                    <a:pt x="98" y="109"/>
                    <a:pt x="100" y="109"/>
                  </a:cubicBezTo>
                  <a:cubicBezTo>
                    <a:pt x="107" y="106"/>
                    <a:pt x="114" y="101"/>
                    <a:pt x="117" y="94"/>
                  </a:cubicBezTo>
                  <a:cubicBezTo>
                    <a:pt x="124" y="80"/>
                    <a:pt x="119" y="63"/>
                    <a:pt x="105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64"/>
            <p:cNvSpPr>
              <a:spLocks/>
            </p:cNvSpPr>
            <p:nvPr/>
          </p:nvSpPr>
          <p:spPr bwMode="auto">
            <a:xfrm>
              <a:off x="2597150" y="5915025"/>
              <a:ext cx="320675" cy="295275"/>
            </a:xfrm>
            <a:custGeom>
              <a:avLst/>
              <a:gdLst>
                <a:gd name="T0" fmla="*/ 48 w 75"/>
                <a:gd name="T1" fmla="*/ 15 h 69"/>
                <a:gd name="T2" fmla="*/ 27 w 75"/>
                <a:gd name="T3" fmla="*/ 55 h 69"/>
                <a:gd name="T4" fmla="*/ 48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48" y="15"/>
                  </a:moveTo>
                  <a:cubicBezTo>
                    <a:pt x="21" y="0"/>
                    <a:pt x="0" y="41"/>
                    <a:pt x="27" y="55"/>
                  </a:cubicBezTo>
                  <a:cubicBezTo>
                    <a:pt x="54" y="69"/>
                    <a:pt x="75" y="29"/>
                    <a:pt x="48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65"/>
            <p:cNvSpPr>
              <a:spLocks/>
            </p:cNvSpPr>
            <p:nvPr/>
          </p:nvSpPr>
          <p:spPr bwMode="auto">
            <a:xfrm>
              <a:off x="2862263" y="6283325"/>
              <a:ext cx="236538" cy="188913"/>
            </a:xfrm>
            <a:custGeom>
              <a:avLst/>
              <a:gdLst>
                <a:gd name="T0" fmla="*/ 7 w 55"/>
                <a:gd name="T1" fmla="*/ 44 h 44"/>
                <a:gd name="T2" fmla="*/ 43 w 55"/>
                <a:gd name="T3" fmla="*/ 0 h 44"/>
                <a:gd name="T4" fmla="*/ 7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7" y="44"/>
                  </a:moveTo>
                  <a:cubicBezTo>
                    <a:pt x="7" y="44"/>
                    <a:pt x="0" y="5"/>
                    <a:pt x="43" y="0"/>
                  </a:cubicBezTo>
                  <a:cubicBezTo>
                    <a:pt x="43" y="0"/>
                    <a:pt x="55" y="40"/>
                    <a:pt x="7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66"/>
            <p:cNvSpPr>
              <a:spLocks/>
            </p:cNvSpPr>
            <p:nvPr/>
          </p:nvSpPr>
          <p:spPr bwMode="auto">
            <a:xfrm>
              <a:off x="2047875" y="6154738"/>
              <a:ext cx="158750" cy="69850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67"/>
            <p:cNvSpPr>
              <a:spLocks/>
            </p:cNvSpPr>
            <p:nvPr/>
          </p:nvSpPr>
          <p:spPr bwMode="auto">
            <a:xfrm>
              <a:off x="1939925" y="5857875"/>
              <a:ext cx="531813" cy="561975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68"/>
            <p:cNvSpPr>
              <a:spLocks/>
            </p:cNvSpPr>
            <p:nvPr/>
          </p:nvSpPr>
          <p:spPr bwMode="auto">
            <a:xfrm>
              <a:off x="2060575" y="6000750"/>
              <a:ext cx="322263" cy="29527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69"/>
            <p:cNvSpPr>
              <a:spLocks/>
            </p:cNvSpPr>
            <p:nvPr/>
          </p:nvSpPr>
          <p:spPr bwMode="auto">
            <a:xfrm>
              <a:off x="1879600" y="6369050"/>
              <a:ext cx="236538" cy="1889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Rectangle 70"/>
            <p:cNvSpPr>
              <a:spLocks noChangeArrowheads="1"/>
            </p:cNvSpPr>
            <p:nvPr/>
          </p:nvSpPr>
          <p:spPr bwMode="auto">
            <a:xfrm>
              <a:off x="5646738" y="5154613"/>
              <a:ext cx="257175" cy="806450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Rectangle 71"/>
            <p:cNvSpPr>
              <a:spLocks noChangeArrowheads="1"/>
            </p:cNvSpPr>
            <p:nvPr/>
          </p:nvSpPr>
          <p:spPr bwMode="auto">
            <a:xfrm>
              <a:off x="5646738" y="5035550"/>
              <a:ext cx="257175" cy="136525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72"/>
            <p:cNvSpPr>
              <a:spLocks/>
            </p:cNvSpPr>
            <p:nvPr/>
          </p:nvSpPr>
          <p:spPr bwMode="auto">
            <a:xfrm>
              <a:off x="4729163" y="5194300"/>
              <a:ext cx="1257300" cy="1350963"/>
            </a:xfrm>
            <a:custGeom>
              <a:avLst/>
              <a:gdLst>
                <a:gd name="T0" fmla="*/ 792 w 792"/>
                <a:gd name="T1" fmla="*/ 851 h 851"/>
                <a:gd name="T2" fmla="*/ 792 w 792"/>
                <a:gd name="T3" fmla="*/ 405 h 851"/>
                <a:gd name="T4" fmla="*/ 397 w 792"/>
                <a:gd name="T5" fmla="*/ 0 h 851"/>
                <a:gd name="T6" fmla="*/ 0 w 792"/>
                <a:gd name="T7" fmla="*/ 405 h 851"/>
                <a:gd name="T8" fmla="*/ 0 w 792"/>
                <a:gd name="T9" fmla="*/ 851 h 851"/>
                <a:gd name="T10" fmla="*/ 792 w 792"/>
                <a:gd name="T11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851">
                  <a:moveTo>
                    <a:pt x="792" y="851"/>
                  </a:moveTo>
                  <a:lnTo>
                    <a:pt x="792" y="405"/>
                  </a:lnTo>
                  <a:lnTo>
                    <a:pt x="397" y="0"/>
                  </a:lnTo>
                  <a:lnTo>
                    <a:pt x="0" y="405"/>
                  </a:lnTo>
                  <a:lnTo>
                    <a:pt x="0" y="851"/>
                  </a:lnTo>
                  <a:lnTo>
                    <a:pt x="792" y="851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73"/>
            <p:cNvSpPr>
              <a:spLocks/>
            </p:cNvSpPr>
            <p:nvPr/>
          </p:nvSpPr>
          <p:spPr bwMode="auto">
            <a:xfrm>
              <a:off x="4651375" y="5103813"/>
              <a:ext cx="1408113" cy="814388"/>
            </a:xfrm>
            <a:custGeom>
              <a:avLst/>
              <a:gdLst>
                <a:gd name="T0" fmla="*/ 22 w 328"/>
                <a:gd name="T1" fmla="*/ 185 h 190"/>
                <a:gd name="T2" fmla="*/ 163 w 328"/>
                <a:gd name="T3" fmla="*/ 37 h 190"/>
                <a:gd name="T4" fmla="*/ 307 w 328"/>
                <a:gd name="T5" fmla="*/ 190 h 190"/>
                <a:gd name="T6" fmla="*/ 328 w 328"/>
                <a:gd name="T7" fmla="*/ 170 h 190"/>
                <a:gd name="T8" fmla="*/ 174 w 328"/>
                <a:gd name="T9" fmla="*/ 5 h 190"/>
                <a:gd name="T10" fmla="*/ 163 w 328"/>
                <a:gd name="T11" fmla="*/ 0 h 190"/>
                <a:gd name="T12" fmla="*/ 153 w 328"/>
                <a:gd name="T13" fmla="*/ 5 h 190"/>
                <a:gd name="T14" fmla="*/ 0 w 328"/>
                <a:gd name="T15" fmla="*/ 164 h 190"/>
                <a:gd name="T16" fmla="*/ 22 w 328"/>
                <a:gd name="T17" fmla="*/ 18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90">
                  <a:moveTo>
                    <a:pt x="22" y="185"/>
                  </a:moveTo>
                  <a:cubicBezTo>
                    <a:pt x="163" y="37"/>
                    <a:pt x="163" y="37"/>
                    <a:pt x="163" y="37"/>
                  </a:cubicBezTo>
                  <a:cubicBezTo>
                    <a:pt x="307" y="190"/>
                    <a:pt x="307" y="190"/>
                    <a:pt x="307" y="190"/>
                  </a:cubicBezTo>
                  <a:cubicBezTo>
                    <a:pt x="328" y="170"/>
                    <a:pt x="328" y="170"/>
                    <a:pt x="328" y="170"/>
                  </a:cubicBezTo>
                  <a:cubicBezTo>
                    <a:pt x="174" y="5"/>
                    <a:pt x="174" y="5"/>
                    <a:pt x="174" y="5"/>
                  </a:cubicBezTo>
                  <a:cubicBezTo>
                    <a:pt x="171" y="2"/>
                    <a:pt x="167" y="0"/>
                    <a:pt x="163" y="0"/>
                  </a:cubicBezTo>
                  <a:cubicBezTo>
                    <a:pt x="159" y="0"/>
                    <a:pt x="155" y="2"/>
                    <a:pt x="153" y="5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22" y="185"/>
                    <a:pt x="22" y="185"/>
                    <a:pt x="22" y="185"/>
                  </a:cubicBez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74"/>
            <p:cNvSpPr>
              <a:spLocks/>
            </p:cNvSpPr>
            <p:nvPr/>
          </p:nvSpPr>
          <p:spPr bwMode="auto">
            <a:xfrm>
              <a:off x="4883150" y="5927725"/>
              <a:ext cx="153988" cy="350838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75"/>
            <p:cNvSpPr>
              <a:spLocks/>
            </p:cNvSpPr>
            <p:nvPr/>
          </p:nvSpPr>
          <p:spPr bwMode="auto">
            <a:xfrm>
              <a:off x="4840288" y="5884863"/>
              <a:ext cx="239713" cy="436563"/>
            </a:xfrm>
            <a:custGeom>
              <a:avLst/>
              <a:gdLst>
                <a:gd name="T0" fmla="*/ 46 w 56"/>
                <a:gd name="T1" fmla="*/ 92 h 102"/>
                <a:gd name="T2" fmla="*/ 56 w 56"/>
                <a:gd name="T3" fmla="*/ 92 h 102"/>
                <a:gd name="T4" fmla="*/ 56 w 56"/>
                <a:gd name="T5" fmla="*/ 33 h 102"/>
                <a:gd name="T6" fmla="*/ 49 w 56"/>
                <a:gd name="T7" fmla="*/ 11 h 102"/>
                <a:gd name="T8" fmla="*/ 40 w 56"/>
                <a:gd name="T9" fmla="*/ 3 h 102"/>
                <a:gd name="T10" fmla="*/ 28 w 56"/>
                <a:gd name="T11" fmla="*/ 0 h 102"/>
                <a:gd name="T12" fmla="*/ 16 w 56"/>
                <a:gd name="T13" fmla="*/ 3 h 102"/>
                <a:gd name="T14" fmla="*/ 4 w 56"/>
                <a:gd name="T15" fmla="*/ 15 h 102"/>
                <a:gd name="T16" fmla="*/ 0 w 56"/>
                <a:gd name="T17" fmla="*/ 33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6 w 56"/>
                <a:gd name="T25" fmla="*/ 92 h 102"/>
                <a:gd name="T26" fmla="*/ 46 w 56"/>
                <a:gd name="T27" fmla="*/ 82 h 102"/>
                <a:gd name="T28" fmla="*/ 20 w 56"/>
                <a:gd name="T29" fmla="*/ 82 h 102"/>
                <a:gd name="T30" fmla="*/ 20 w 56"/>
                <a:gd name="T31" fmla="*/ 33 h 102"/>
                <a:gd name="T32" fmla="*/ 23 w 56"/>
                <a:gd name="T33" fmla="*/ 23 h 102"/>
                <a:gd name="T34" fmla="*/ 25 w 56"/>
                <a:gd name="T35" fmla="*/ 21 h 102"/>
                <a:gd name="T36" fmla="*/ 28 w 56"/>
                <a:gd name="T37" fmla="*/ 20 h 102"/>
                <a:gd name="T38" fmla="*/ 31 w 56"/>
                <a:gd name="T39" fmla="*/ 21 h 102"/>
                <a:gd name="T40" fmla="*/ 34 w 56"/>
                <a:gd name="T41" fmla="*/ 25 h 102"/>
                <a:gd name="T42" fmla="*/ 36 w 56"/>
                <a:gd name="T43" fmla="*/ 33 h 102"/>
                <a:gd name="T44" fmla="*/ 36 w 56"/>
                <a:gd name="T45" fmla="*/ 92 h 102"/>
                <a:gd name="T46" fmla="*/ 46 w 56"/>
                <a:gd name="T47" fmla="*/ 92 h 102"/>
                <a:gd name="T48" fmla="*/ 46 w 56"/>
                <a:gd name="T49" fmla="*/ 82 h 102"/>
                <a:gd name="T50" fmla="*/ 46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6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4"/>
                    <a:pt x="53" y="17"/>
                    <a:pt x="49" y="11"/>
                  </a:cubicBezTo>
                  <a:cubicBezTo>
                    <a:pt x="46" y="8"/>
                    <a:pt x="43" y="5"/>
                    <a:pt x="40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4" y="0"/>
                    <a:pt x="20" y="1"/>
                    <a:pt x="16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29"/>
                    <a:pt x="21" y="25"/>
                    <a:pt x="23" y="23"/>
                  </a:cubicBezTo>
                  <a:cubicBezTo>
                    <a:pt x="24" y="22"/>
                    <a:pt x="25" y="21"/>
                    <a:pt x="25" y="21"/>
                  </a:cubicBezTo>
                  <a:cubicBezTo>
                    <a:pt x="26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1"/>
                  </a:cubicBezTo>
                  <a:cubicBezTo>
                    <a:pt x="32" y="21"/>
                    <a:pt x="33" y="23"/>
                    <a:pt x="34" y="25"/>
                  </a:cubicBezTo>
                  <a:cubicBezTo>
                    <a:pt x="36" y="27"/>
                    <a:pt x="36" y="30"/>
                    <a:pt x="36" y="33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lnTo>
                    <a:pt x="46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76"/>
            <p:cNvSpPr>
              <a:spLocks/>
            </p:cNvSpPr>
            <p:nvPr/>
          </p:nvSpPr>
          <p:spPr bwMode="auto">
            <a:xfrm>
              <a:off x="5694363" y="5927725"/>
              <a:ext cx="158750" cy="350838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77"/>
            <p:cNvSpPr>
              <a:spLocks/>
            </p:cNvSpPr>
            <p:nvPr/>
          </p:nvSpPr>
          <p:spPr bwMode="auto">
            <a:xfrm>
              <a:off x="5651500" y="5884863"/>
              <a:ext cx="239713" cy="436563"/>
            </a:xfrm>
            <a:custGeom>
              <a:avLst/>
              <a:gdLst>
                <a:gd name="T0" fmla="*/ 47 w 56"/>
                <a:gd name="T1" fmla="*/ 92 h 102"/>
                <a:gd name="T2" fmla="*/ 56 w 56"/>
                <a:gd name="T3" fmla="*/ 92 h 102"/>
                <a:gd name="T4" fmla="*/ 56 w 56"/>
                <a:gd name="T5" fmla="*/ 32 h 102"/>
                <a:gd name="T6" fmla="*/ 49 w 56"/>
                <a:gd name="T7" fmla="*/ 10 h 102"/>
                <a:gd name="T8" fmla="*/ 40 w 56"/>
                <a:gd name="T9" fmla="*/ 3 h 102"/>
                <a:gd name="T10" fmla="*/ 28 w 56"/>
                <a:gd name="T11" fmla="*/ 0 h 102"/>
                <a:gd name="T12" fmla="*/ 17 w 56"/>
                <a:gd name="T13" fmla="*/ 3 h 102"/>
                <a:gd name="T14" fmla="*/ 4 w 56"/>
                <a:gd name="T15" fmla="*/ 15 h 102"/>
                <a:gd name="T16" fmla="*/ 0 w 56"/>
                <a:gd name="T17" fmla="*/ 32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7 w 56"/>
                <a:gd name="T25" fmla="*/ 92 h 102"/>
                <a:gd name="T26" fmla="*/ 47 w 56"/>
                <a:gd name="T27" fmla="*/ 82 h 102"/>
                <a:gd name="T28" fmla="*/ 20 w 56"/>
                <a:gd name="T29" fmla="*/ 82 h 102"/>
                <a:gd name="T30" fmla="*/ 20 w 56"/>
                <a:gd name="T31" fmla="*/ 32 h 102"/>
                <a:gd name="T32" fmla="*/ 23 w 56"/>
                <a:gd name="T33" fmla="*/ 23 h 102"/>
                <a:gd name="T34" fmla="*/ 26 w 56"/>
                <a:gd name="T35" fmla="*/ 20 h 102"/>
                <a:gd name="T36" fmla="*/ 28 w 56"/>
                <a:gd name="T37" fmla="*/ 20 h 102"/>
                <a:gd name="T38" fmla="*/ 31 w 56"/>
                <a:gd name="T39" fmla="*/ 20 h 102"/>
                <a:gd name="T40" fmla="*/ 35 w 56"/>
                <a:gd name="T41" fmla="*/ 24 h 102"/>
                <a:gd name="T42" fmla="*/ 37 w 56"/>
                <a:gd name="T43" fmla="*/ 32 h 102"/>
                <a:gd name="T44" fmla="*/ 37 w 56"/>
                <a:gd name="T45" fmla="*/ 92 h 102"/>
                <a:gd name="T46" fmla="*/ 47 w 56"/>
                <a:gd name="T47" fmla="*/ 92 h 102"/>
                <a:gd name="T48" fmla="*/ 47 w 56"/>
                <a:gd name="T49" fmla="*/ 82 h 102"/>
                <a:gd name="T50" fmla="*/ 47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7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24"/>
                    <a:pt x="54" y="16"/>
                    <a:pt x="49" y="10"/>
                  </a:cubicBezTo>
                  <a:cubicBezTo>
                    <a:pt x="46" y="7"/>
                    <a:pt x="43" y="5"/>
                    <a:pt x="40" y="3"/>
                  </a:cubicBezTo>
                  <a:cubicBezTo>
                    <a:pt x="37" y="1"/>
                    <a:pt x="32" y="0"/>
                    <a:pt x="28" y="0"/>
                  </a:cubicBezTo>
                  <a:cubicBezTo>
                    <a:pt x="24" y="0"/>
                    <a:pt x="20" y="1"/>
                    <a:pt x="17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2" y="20"/>
                    <a:pt x="0" y="26"/>
                    <a:pt x="0" y="3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28"/>
                    <a:pt x="21" y="25"/>
                    <a:pt x="23" y="23"/>
                  </a:cubicBezTo>
                  <a:cubicBezTo>
                    <a:pt x="24" y="21"/>
                    <a:pt x="25" y="21"/>
                    <a:pt x="26" y="20"/>
                  </a:cubicBezTo>
                  <a:cubicBezTo>
                    <a:pt x="27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0"/>
                  </a:cubicBezTo>
                  <a:cubicBezTo>
                    <a:pt x="32" y="21"/>
                    <a:pt x="34" y="22"/>
                    <a:pt x="35" y="24"/>
                  </a:cubicBezTo>
                  <a:cubicBezTo>
                    <a:pt x="36" y="27"/>
                    <a:pt x="37" y="29"/>
                    <a:pt x="37" y="32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lnTo>
                    <a:pt x="47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Oval 78"/>
            <p:cNvSpPr>
              <a:spLocks noChangeArrowheads="1"/>
            </p:cNvSpPr>
            <p:nvPr/>
          </p:nvSpPr>
          <p:spPr bwMode="auto">
            <a:xfrm>
              <a:off x="5192713" y="5549900"/>
              <a:ext cx="330200" cy="330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79"/>
            <p:cNvSpPr>
              <a:spLocks/>
            </p:cNvSpPr>
            <p:nvPr/>
          </p:nvSpPr>
          <p:spPr bwMode="auto">
            <a:xfrm>
              <a:off x="5149850" y="5511800"/>
              <a:ext cx="415925" cy="411163"/>
            </a:xfrm>
            <a:custGeom>
              <a:avLst/>
              <a:gdLst>
                <a:gd name="T0" fmla="*/ 10 w 97"/>
                <a:gd name="T1" fmla="*/ 48 h 96"/>
                <a:gd name="T2" fmla="*/ 20 w 97"/>
                <a:gd name="T3" fmla="*/ 48 h 96"/>
                <a:gd name="T4" fmla="*/ 28 w 97"/>
                <a:gd name="T5" fmla="*/ 28 h 96"/>
                <a:gd name="T6" fmla="*/ 48 w 97"/>
                <a:gd name="T7" fmla="*/ 19 h 96"/>
                <a:gd name="T8" fmla="*/ 69 w 97"/>
                <a:gd name="T9" fmla="*/ 28 h 96"/>
                <a:gd name="T10" fmla="*/ 77 w 97"/>
                <a:gd name="T11" fmla="*/ 48 h 96"/>
                <a:gd name="T12" fmla="*/ 69 w 97"/>
                <a:gd name="T13" fmla="*/ 68 h 96"/>
                <a:gd name="T14" fmla="*/ 48 w 97"/>
                <a:gd name="T15" fmla="*/ 76 h 96"/>
                <a:gd name="T16" fmla="*/ 28 w 97"/>
                <a:gd name="T17" fmla="*/ 68 h 96"/>
                <a:gd name="T18" fmla="*/ 20 w 97"/>
                <a:gd name="T19" fmla="*/ 48 h 96"/>
                <a:gd name="T20" fmla="*/ 10 w 97"/>
                <a:gd name="T21" fmla="*/ 48 h 96"/>
                <a:gd name="T22" fmla="*/ 0 w 97"/>
                <a:gd name="T23" fmla="*/ 48 h 96"/>
                <a:gd name="T24" fmla="*/ 48 w 97"/>
                <a:gd name="T25" fmla="*/ 96 h 96"/>
                <a:gd name="T26" fmla="*/ 97 w 97"/>
                <a:gd name="T27" fmla="*/ 48 h 96"/>
                <a:gd name="T28" fmla="*/ 48 w 97"/>
                <a:gd name="T29" fmla="*/ 0 h 96"/>
                <a:gd name="T30" fmla="*/ 0 w 97"/>
                <a:gd name="T31" fmla="*/ 48 h 96"/>
                <a:gd name="T32" fmla="*/ 10 w 97"/>
                <a:gd name="T33" fmla="*/ 4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6">
                  <a:moveTo>
                    <a:pt x="1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0"/>
                    <a:pt x="23" y="33"/>
                    <a:pt x="28" y="28"/>
                  </a:cubicBezTo>
                  <a:cubicBezTo>
                    <a:pt x="34" y="22"/>
                    <a:pt x="41" y="19"/>
                    <a:pt x="48" y="19"/>
                  </a:cubicBezTo>
                  <a:cubicBezTo>
                    <a:pt x="56" y="19"/>
                    <a:pt x="63" y="22"/>
                    <a:pt x="69" y="28"/>
                  </a:cubicBezTo>
                  <a:cubicBezTo>
                    <a:pt x="74" y="33"/>
                    <a:pt x="77" y="40"/>
                    <a:pt x="77" y="48"/>
                  </a:cubicBezTo>
                  <a:cubicBezTo>
                    <a:pt x="77" y="56"/>
                    <a:pt x="74" y="63"/>
                    <a:pt x="69" y="68"/>
                  </a:cubicBezTo>
                  <a:cubicBezTo>
                    <a:pt x="63" y="73"/>
                    <a:pt x="56" y="76"/>
                    <a:pt x="48" y="76"/>
                  </a:cubicBezTo>
                  <a:cubicBezTo>
                    <a:pt x="41" y="76"/>
                    <a:pt x="34" y="73"/>
                    <a:pt x="28" y="68"/>
                  </a:cubicBezTo>
                  <a:cubicBezTo>
                    <a:pt x="23" y="63"/>
                    <a:pt x="20" y="56"/>
                    <a:pt x="2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74"/>
                    <a:pt x="22" y="96"/>
                    <a:pt x="48" y="96"/>
                  </a:cubicBezTo>
                  <a:cubicBezTo>
                    <a:pt x="75" y="96"/>
                    <a:pt x="97" y="74"/>
                    <a:pt x="97" y="48"/>
                  </a:cubicBezTo>
                  <a:cubicBezTo>
                    <a:pt x="97" y="21"/>
                    <a:pt x="75" y="0"/>
                    <a:pt x="48" y="0"/>
                  </a:cubicBezTo>
                  <a:cubicBezTo>
                    <a:pt x="22" y="0"/>
                    <a:pt x="0" y="21"/>
                    <a:pt x="0" y="48"/>
                  </a:cubicBezTo>
                  <a:lnTo>
                    <a:pt x="10" y="48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Rectangle 80"/>
            <p:cNvSpPr>
              <a:spLocks noChangeArrowheads="1"/>
            </p:cNvSpPr>
            <p:nvPr/>
          </p:nvSpPr>
          <p:spPr bwMode="auto">
            <a:xfrm>
              <a:off x="5195888" y="6119813"/>
              <a:ext cx="322263" cy="425450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81"/>
            <p:cNvSpPr>
              <a:spLocks/>
            </p:cNvSpPr>
            <p:nvPr/>
          </p:nvSpPr>
          <p:spPr bwMode="auto">
            <a:xfrm>
              <a:off x="6145213" y="5519738"/>
              <a:ext cx="496888" cy="827088"/>
            </a:xfrm>
            <a:custGeom>
              <a:avLst/>
              <a:gdLst>
                <a:gd name="T0" fmla="*/ 313 w 313"/>
                <a:gd name="T1" fmla="*/ 521 h 521"/>
                <a:gd name="T2" fmla="*/ 156 w 313"/>
                <a:gd name="T3" fmla="*/ 0 h 521"/>
                <a:gd name="T4" fmla="*/ 0 w 313"/>
                <a:gd name="T5" fmla="*/ 521 h 521"/>
                <a:gd name="T6" fmla="*/ 313 w 313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521">
                  <a:moveTo>
                    <a:pt x="313" y="521"/>
                  </a:moveTo>
                  <a:lnTo>
                    <a:pt x="156" y="0"/>
                  </a:lnTo>
                  <a:lnTo>
                    <a:pt x="0" y="521"/>
                  </a:lnTo>
                  <a:lnTo>
                    <a:pt x="313" y="521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82"/>
            <p:cNvSpPr>
              <a:spLocks/>
            </p:cNvSpPr>
            <p:nvPr/>
          </p:nvSpPr>
          <p:spPr bwMode="auto">
            <a:xfrm>
              <a:off x="6342063" y="5875338"/>
              <a:ext cx="107950" cy="673100"/>
            </a:xfrm>
            <a:custGeom>
              <a:avLst/>
              <a:gdLst>
                <a:gd name="T0" fmla="*/ 68 w 68"/>
                <a:gd name="T1" fmla="*/ 424 h 424"/>
                <a:gd name="T2" fmla="*/ 32 w 68"/>
                <a:gd name="T3" fmla="*/ 0 h 424"/>
                <a:gd name="T4" fmla="*/ 0 w 68"/>
                <a:gd name="T5" fmla="*/ 424 h 424"/>
                <a:gd name="T6" fmla="*/ 68 w 68"/>
                <a:gd name="T7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424">
                  <a:moveTo>
                    <a:pt x="68" y="424"/>
                  </a:moveTo>
                  <a:lnTo>
                    <a:pt x="32" y="0"/>
                  </a:lnTo>
                  <a:lnTo>
                    <a:pt x="0" y="424"/>
                  </a:lnTo>
                  <a:lnTo>
                    <a:pt x="68" y="424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32" name="组合 131"/>
            <p:cNvGrpSpPr/>
            <p:nvPr/>
          </p:nvGrpSpPr>
          <p:grpSpPr>
            <a:xfrm>
              <a:off x="395288" y="5437503"/>
              <a:ext cx="498475" cy="1310960"/>
              <a:chOff x="395288" y="5237478"/>
              <a:chExt cx="498475" cy="1310960"/>
            </a:xfrm>
          </p:grpSpPr>
          <p:sp>
            <p:nvSpPr>
              <p:cNvPr id="88" name="Freeform 83"/>
              <p:cNvSpPr>
                <a:spLocks/>
              </p:cNvSpPr>
              <p:nvPr/>
            </p:nvSpPr>
            <p:spPr bwMode="auto">
              <a:xfrm>
                <a:off x="395288" y="5237478"/>
                <a:ext cx="498475" cy="827088"/>
              </a:xfrm>
              <a:custGeom>
                <a:avLst/>
                <a:gdLst>
                  <a:gd name="T0" fmla="*/ 314 w 314"/>
                  <a:gd name="T1" fmla="*/ 521 h 521"/>
                  <a:gd name="T2" fmla="*/ 157 w 314"/>
                  <a:gd name="T3" fmla="*/ 0 h 521"/>
                  <a:gd name="T4" fmla="*/ 0 w 314"/>
                  <a:gd name="T5" fmla="*/ 521 h 521"/>
                  <a:gd name="T6" fmla="*/ 314 w 314"/>
                  <a:gd name="T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521">
                    <a:moveTo>
                      <a:pt x="314" y="521"/>
                    </a:moveTo>
                    <a:lnTo>
                      <a:pt x="157" y="0"/>
                    </a:lnTo>
                    <a:lnTo>
                      <a:pt x="0" y="521"/>
                    </a:lnTo>
                    <a:lnTo>
                      <a:pt x="314" y="521"/>
                    </a:lnTo>
                    <a:close/>
                  </a:path>
                </a:pathLst>
              </a:custGeom>
              <a:solidFill>
                <a:srgbClr val="F590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Freeform 84"/>
              <p:cNvSpPr>
                <a:spLocks/>
              </p:cNvSpPr>
              <p:nvPr/>
            </p:nvSpPr>
            <p:spPr bwMode="auto">
              <a:xfrm>
                <a:off x="593725" y="5875338"/>
                <a:ext cx="106363" cy="673100"/>
              </a:xfrm>
              <a:custGeom>
                <a:avLst/>
                <a:gdLst>
                  <a:gd name="T0" fmla="*/ 67 w 67"/>
                  <a:gd name="T1" fmla="*/ 424 h 424"/>
                  <a:gd name="T2" fmla="*/ 32 w 67"/>
                  <a:gd name="T3" fmla="*/ 0 h 424"/>
                  <a:gd name="T4" fmla="*/ 0 w 67"/>
                  <a:gd name="T5" fmla="*/ 424 h 424"/>
                  <a:gd name="T6" fmla="*/ 67 w 67"/>
                  <a:gd name="T7" fmla="*/ 42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24">
                    <a:moveTo>
                      <a:pt x="67" y="424"/>
                    </a:moveTo>
                    <a:lnTo>
                      <a:pt x="32" y="0"/>
                    </a:lnTo>
                    <a:lnTo>
                      <a:pt x="0" y="424"/>
                    </a:lnTo>
                    <a:lnTo>
                      <a:pt x="67" y="424"/>
                    </a:lnTo>
                    <a:close/>
                  </a:path>
                </a:pathLst>
              </a:custGeom>
              <a:solidFill>
                <a:srgbClr val="8E50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90" name="Freeform 85"/>
            <p:cNvSpPr>
              <a:spLocks/>
            </p:cNvSpPr>
            <p:nvPr/>
          </p:nvSpPr>
          <p:spPr bwMode="auto">
            <a:xfrm>
              <a:off x="654050" y="5434013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FFE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86"/>
            <p:cNvSpPr>
              <a:spLocks/>
            </p:cNvSpPr>
            <p:nvPr/>
          </p:nvSpPr>
          <p:spPr bwMode="auto">
            <a:xfrm>
              <a:off x="914400" y="5884863"/>
              <a:ext cx="387350" cy="882650"/>
            </a:xfrm>
            <a:custGeom>
              <a:avLst/>
              <a:gdLst>
                <a:gd name="T0" fmla="*/ 244 w 244"/>
                <a:gd name="T1" fmla="*/ 97 h 556"/>
                <a:gd name="T2" fmla="*/ 138 w 244"/>
                <a:gd name="T3" fmla="*/ 159 h 556"/>
                <a:gd name="T4" fmla="*/ 122 w 244"/>
                <a:gd name="T5" fmla="*/ 0 h 556"/>
                <a:gd name="T6" fmla="*/ 106 w 244"/>
                <a:gd name="T7" fmla="*/ 159 h 556"/>
                <a:gd name="T8" fmla="*/ 0 w 244"/>
                <a:gd name="T9" fmla="*/ 97 h 556"/>
                <a:gd name="T10" fmla="*/ 98 w 244"/>
                <a:gd name="T11" fmla="*/ 210 h 556"/>
                <a:gd name="T12" fmla="*/ 100 w 244"/>
                <a:gd name="T13" fmla="*/ 556 h 556"/>
                <a:gd name="T14" fmla="*/ 152 w 244"/>
                <a:gd name="T15" fmla="*/ 556 h 556"/>
                <a:gd name="T16" fmla="*/ 146 w 244"/>
                <a:gd name="T17" fmla="*/ 210 h 556"/>
                <a:gd name="T18" fmla="*/ 244 w 244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556">
                  <a:moveTo>
                    <a:pt x="244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8" y="210"/>
                  </a:lnTo>
                  <a:lnTo>
                    <a:pt x="100" y="556"/>
                  </a:lnTo>
                  <a:lnTo>
                    <a:pt x="152" y="556"/>
                  </a:lnTo>
                  <a:lnTo>
                    <a:pt x="146" y="210"/>
                  </a:lnTo>
                  <a:lnTo>
                    <a:pt x="244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Rectangle 87"/>
            <p:cNvSpPr>
              <a:spLocks noChangeArrowheads="1"/>
            </p:cNvSpPr>
            <p:nvPr/>
          </p:nvSpPr>
          <p:spPr bwMode="auto">
            <a:xfrm>
              <a:off x="10709275" y="6030913"/>
              <a:ext cx="120650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88"/>
            <p:cNvSpPr>
              <a:spLocks/>
            </p:cNvSpPr>
            <p:nvPr/>
          </p:nvSpPr>
          <p:spPr bwMode="auto">
            <a:xfrm>
              <a:off x="10709275" y="6030913"/>
              <a:ext cx="120650" cy="514350"/>
            </a:xfrm>
            <a:custGeom>
              <a:avLst/>
              <a:gdLst>
                <a:gd name="T0" fmla="*/ 0 w 76"/>
                <a:gd name="T1" fmla="*/ 0 h 324"/>
                <a:gd name="T2" fmla="*/ 0 w 76"/>
                <a:gd name="T3" fmla="*/ 324 h 324"/>
                <a:gd name="T4" fmla="*/ 76 w 76"/>
                <a:gd name="T5" fmla="*/ 324 h 324"/>
                <a:gd name="T6" fmla="*/ 76 w 76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324">
                  <a:moveTo>
                    <a:pt x="0" y="0"/>
                  </a:moveTo>
                  <a:lnTo>
                    <a:pt x="0" y="324"/>
                  </a:lnTo>
                  <a:lnTo>
                    <a:pt x="76" y="324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Rectangle 89"/>
            <p:cNvSpPr>
              <a:spLocks noChangeArrowheads="1"/>
            </p:cNvSpPr>
            <p:nvPr/>
          </p:nvSpPr>
          <p:spPr bwMode="auto">
            <a:xfrm>
              <a:off x="10401300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90"/>
            <p:cNvSpPr>
              <a:spLocks/>
            </p:cNvSpPr>
            <p:nvPr/>
          </p:nvSpPr>
          <p:spPr bwMode="auto">
            <a:xfrm>
              <a:off x="10401300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Rectangle 91"/>
            <p:cNvSpPr>
              <a:spLocks noChangeArrowheads="1"/>
            </p:cNvSpPr>
            <p:nvPr/>
          </p:nvSpPr>
          <p:spPr bwMode="auto">
            <a:xfrm>
              <a:off x="101266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92"/>
            <p:cNvSpPr>
              <a:spLocks/>
            </p:cNvSpPr>
            <p:nvPr/>
          </p:nvSpPr>
          <p:spPr bwMode="auto">
            <a:xfrm>
              <a:off x="101266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Rectangle 93"/>
            <p:cNvSpPr>
              <a:spLocks noChangeArrowheads="1"/>
            </p:cNvSpPr>
            <p:nvPr/>
          </p:nvSpPr>
          <p:spPr bwMode="auto">
            <a:xfrm>
              <a:off x="98345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94"/>
            <p:cNvSpPr>
              <a:spLocks/>
            </p:cNvSpPr>
            <p:nvPr/>
          </p:nvSpPr>
          <p:spPr bwMode="auto">
            <a:xfrm>
              <a:off x="98345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Rectangle 95"/>
            <p:cNvSpPr>
              <a:spLocks noChangeArrowheads="1"/>
            </p:cNvSpPr>
            <p:nvPr/>
          </p:nvSpPr>
          <p:spPr bwMode="auto">
            <a:xfrm>
              <a:off x="9885363" y="6218238"/>
              <a:ext cx="858838" cy="155575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96"/>
            <p:cNvSpPr>
              <a:spLocks/>
            </p:cNvSpPr>
            <p:nvPr/>
          </p:nvSpPr>
          <p:spPr bwMode="auto">
            <a:xfrm>
              <a:off x="9885363" y="6218238"/>
              <a:ext cx="858838" cy="155575"/>
            </a:xfrm>
            <a:custGeom>
              <a:avLst/>
              <a:gdLst>
                <a:gd name="T0" fmla="*/ 0 w 541"/>
                <a:gd name="T1" fmla="*/ 98 h 98"/>
                <a:gd name="T2" fmla="*/ 541 w 541"/>
                <a:gd name="T3" fmla="*/ 98 h 98"/>
                <a:gd name="T4" fmla="*/ 541 w 541"/>
                <a:gd name="T5" fmla="*/ 0 h 98"/>
                <a:gd name="T6" fmla="*/ 0 w 541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1" h="98">
                  <a:moveTo>
                    <a:pt x="0" y="98"/>
                  </a:moveTo>
                  <a:lnTo>
                    <a:pt x="541" y="98"/>
                  </a:lnTo>
                  <a:lnTo>
                    <a:pt x="54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97"/>
            <p:cNvSpPr>
              <a:spLocks/>
            </p:cNvSpPr>
            <p:nvPr/>
          </p:nvSpPr>
          <p:spPr bwMode="auto">
            <a:xfrm>
              <a:off x="6762750" y="5824538"/>
              <a:ext cx="1355725" cy="617538"/>
            </a:xfrm>
            <a:custGeom>
              <a:avLst/>
              <a:gdLst>
                <a:gd name="T0" fmla="*/ 48 w 316"/>
                <a:gd name="T1" fmla="*/ 56 h 144"/>
                <a:gd name="T2" fmla="*/ 80 w 316"/>
                <a:gd name="T3" fmla="*/ 56 h 144"/>
                <a:gd name="T4" fmla="*/ 80 w 316"/>
                <a:gd name="T5" fmla="*/ 45 h 144"/>
                <a:gd name="T6" fmla="*/ 122 w 316"/>
                <a:gd name="T7" fmla="*/ 0 h 144"/>
                <a:gd name="T8" fmla="*/ 213 w 316"/>
                <a:gd name="T9" fmla="*/ 0 h 144"/>
                <a:gd name="T10" fmla="*/ 256 w 316"/>
                <a:gd name="T11" fmla="*/ 45 h 144"/>
                <a:gd name="T12" fmla="*/ 256 w 316"/>
                <a:gd name="T13" fmla="*/ 56 h 144"/>
                <a:gd name="T14" fmla="*/ 272 w 316"/>
                <a:gd name="T15" fmla="*/ 56 h 144"/>
                <a:gd name="T16" fmla="*/ 316 w 316"/>
                <a:gd name="T17" fmla="*/ 101 h 144"/>
                <a:gd name="T18" fmla="*/ 316 w 316"/>
                <a:gd name="T19" fmla="*/ 99 h 144"/>
                <a:gd name="T20" fmla="*/ 272 w 316"/>
                <a:gd name="T21" fmla="*/ 144 h 144"/>
                <a:gd name="T22" fmla="*/ 201 w 316"/>
                <a:gd name="T23" fmla="*/ 144 h 144"/>
                <a:gd name="T24" fmla="*/ 181 w 316"/>
                <a:gd name="T25" fmla="*/ 144 h 144"/>
                <a:gd name="T26" fmla="*/ 48 w 316"/>
                <a:gd name="T27" fmla="*/ 144 h 144"/>
                <a:gd name="T28" fmla="*/ 0 w 316"/>
                <a:gd name="T29" fmla="*/ 99 h 144"/>
                <a:gd name="T30" fmla="*/ 0 w 316"/>
                <a:gd name="T31" fmla="*/ 101 h 144"/>
                <a:gd name="T32" fmla="*/ 48 w 316"/>
                <a:gd name="T33" fmla="*/ 5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6" h="144">
                  <a:moveTo>
                    <a:pt x="48" y="56"/>
                  </a:moveTo>
                  <a:cubicBezTo>
                    <a:pt x="80" y="56"/>
                    <a:pt x="80" y="56"/>
                    <a:pt x="80" y="56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0" y="20"/>
                    <a:pt x="98" y="0"/>
                    <a:pt x="12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37" y="0"/>
                    <a:pt x="256" y="20"/>
                    <a:pt x="256" y="45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72" y="56"/>
                    <a:pt x="272" y="56"/>
                    <a:pt x="272" y="56"/>
                  </a:cubicBezTo>
                  <a:cubicBezTo>
                    <a:pt x="296" y="56"/>
                    <a:pt x="316" y="76"/>
                    <a:pt x="316" y="101"/>
                  </a:cubicBezTo>
                  <a:cubicBezTo>
                    <a:pt x="316" y="99"/>
                    <a:pt x="316" y="99"/>
                    <a:pt x="316" y="99"/>
                  </a:cubicBezTo>
                  <a:cubicBezTo>
                    <a:pt x="316" y="123"/>
                    <a:pt x="296" y="144"/>
                    <a:pt x="272" y="144"/>
                  </a:cubicBezTo>
                  <a:cubicBezTo>
                    <a:pt x="201" y="144"/>
                    <a:pt x="201" y="144"/>
                    <a:pt x="201" y="144"/>
                  </a:cubicBezTo>
                  <a:cubicBezTo>
                    <a:pt x="181" y="144"/>
                    <a:pt x="181" y="144"/>
                    <a:pt x="181" y="144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24" y="144"/>
                    <a:pt x="0" y="123"/>
                    <a:pt x="0" y="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76"/>
                    <a:pt x="24" y="56"/>
                    <a:pt x="48" y="5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98"/>
            <p:cNvSpPr>
              <a:spLocks/>
            </p:cNvSpPr>
            <p:nvPr/>
          </p:nvSpPr>
          <p:spPr bwMode="auto">
            <a:xfrm>
              <a:off x="6757988" y="6172200"/>
              <a:ext cx="77788" cy="179388"/>
            </a:xfrm>
            <a:custGeom>
              <a:avLst/>
              <a:gdLst>
                <a:gd name="T0" fmla="*/ 8 w 18"/>
                <a:gd name="T1" fmla="*/ 42 h 42"/>
                <a:gd name="T2" fmla="*/ 0 w 18"/>
                <a:gd name="T3" fmla="*/ 19 h 42"/>
                <a:gd name="T4" fmla="*/ 5 w 18"/>
                <a:gd name="T5" fmla="*/ 0 h 42"/>
                <a:gd name="T6" fmla="*/ 12 w 18"/>
                <a:gd name="T7" fmla="*/ 33 h 42"/>
                <a:gd name="T8" fmla="*/ 8 w 18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2">
                  <a:moveTo>
                    <a:pt x="8" y="42"/>
                  </a:moveTo>
                  <a:cubicBezTo>
                    <a:pt x="3" y="36"/>
                    <a:pt x="0" y="27"/>
                    <a:pt x="0" y="19"/>
                  </a:cubicBezTo>
                  <a:cubicBezTo>
                    <a:pt x="0" y="12"/>
                    <a:pt x="2" y="6"/>
                    <a:pt x="5" y="0"/>
                  </a:cubicBezTo>
                  <a:cubicBezTo>
                    <a:pt x="15" y="6"/>
                    <a:pt x="18" y="16"/>
                    <a:pt x="12" y="33"/>
                  </a:cubicBezTo>
                  <a:cubicBezTo>
                    <a:pt x="11" y="36"/>
                    <a:pt x="9" y="39"/>
                    <a:pt x="8" y="42"/>
                  </a:cubicBez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99"/>
            <p:cNvSpPr>
              <a:spLocks/>
            </p:cNvSpPr>
            <p:nvPr/>
          </p:nvSpPr>
          <p:spPr bwMode="auto">
            <a:xfrm>
              <a:off x="7213600" y="5918200"/>
              <a:ext cx="531813" cy="155575"/>
            </a:xfrm>
            <a:custGeom>
              <a:avLst/>
              <a:gdLst>
                <a:gd name="T0" fmla="*/ 0 w 124"/>
                <a:gd name="T1" fmla="*/ 36 h 36"/>
                <a:gd name="T2" fmla="*/ 0 w 124"/>
                <a:gd name="T3" fmla="*/ 11 h 36"/>
                <a:gd name="T4" fmla="*/ 11 w 124"/>
                <a:gd name="T5" fmla="*/ 0 h 36"/>
                <a:gd name="T6" fmla="*/ 113 w 124"/>
                <a:gd name="T7" fmla="*/ 0 h 36"/>
                <a:gd name="T8" fmla="*/ 124 w 124"/>
                <a:gd name="T9" fmla="*/ 11 h 36"/>
                <a:gd name="T10" fmla="*/ 124 w 124"/>
                <a:gd name="T11" fmla="*/ 36 h 36"/>
                <a:gd name="T12" fmla="*/ 0 w 124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36">
                  <a:moveTo>
                    <a:pt x="0" y="36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5"/>
                    <a:pt x="124" y="11"/>
                  </a:cubicBezTo>
                  <a:cubicBezTo>
                    <a:pt x="124" y="36"/>
                    <a:pt x="124" y="36"/>
                    <a:pt x="124" y="36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Oval 100"/>
            <p:cNvSpPr>
              <a:spLocks noChangeArrowheads="1"/>
            </p:cNvSpPr>
            <p:nvPr/>
          </p:nvSpPr>
          <p:spPr bwMode="auto">
            <a:xfrm>
              <a:off x="7586663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Oval 101"/>
            <p:cNvSpPr>
              <a:spLocks noChangeArrowheads="1"/>
            </p:cNvSpPr>
            <p:nvPr/>
          </p:nvSpPr>
          <p:spPr bwMode="auto">
            <a:xfrm>
              <a:off x="7659688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Oval 102"/>
            <p:cNvSpPr>
              <a:spLocks noChangeArrowheads="1"/>
            </p:cNvSpPr>
            <p:nvPr/>
          </p:nvSpPr>
          <p:spPr bwMode="auto">
            <a:xfrm>
              <a:off x="7024688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Oval 103"/>
            <p:cNvSpPr>
              <a:spLocks noChangeArrowheads="1"/>
            </p:cNvSpPr>
            <p:nvPr/>
          </p:nvSpPr>
          <p:spPr bwMode="auto">
            <a:xfrm>
              <a:off x="7097713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105"/>
            <p:cNvSpPr>
              <a:spLocks/>
            </p:cNvSpPr>
            <p:nvPr/>
          </p:nvSpPr>
          <p:spPr bwMode="auto">
            <a:xfrm>
              <a:off x="6551613" y="5026025"/>
              <a:ext cx="352425" cy="184150"/>
            </a:xfrm>
            <a:custGeom>
              <a:avLst/>
              <a:gdLst>
                <a:gd name="T0" fmla="*/ 45 w 82"/>
                <a:gd name="T1" fmla="*/ 26 h 43"/>
                <a:gd name="T2" fmla="*/ 19 w 82"/>
                <a:gd name="T3" fmla="*/ 3 h 43"/>
                <a:gd name="T4" fmla="*/ 43 w 82"/>
                <a:gd name="T5" fmla="*/ 41 h 43"/>
                <a:gd name="T6" fmla="*/ 45 w 82"/>
                <a:gd name="T7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43">
                  <a:moveTo>
                    <a:pt x="45" y="26"/>
                  </a:moveTo>
                  <a:cubicBezTo>
                    <a:pt x="45" y="26"/>
                    <a:pt x="37" y="0"/>
                    <a:pt x="19" y="3"/>
                  </a:cubicBezTo>
                  <a:cubicBezTo>
                    <a:pt x="0" y="7"/>
                    <a:pt x="5" y="40"/>
                    <a:pt x="43" y="41"/>
                  </a:cubicBezTo>
                  <a:cubicBezTo>
                    <a:pt x="82" y="43"/>
                    <a:pt x="45" y="26"/>
                    <a:pt x="45" y="2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106"/>
            <p:cNvSpPr>
              <a:spLocks/>
            </p:cNvSpPr>
            <p:nvPr/>
          </p:nvSpPr>
          <p:spPr bwMode="auto">
            <a:xfrm>
              <a:off x="6518275" y="5164138"/>
              <a:ext cx="381000" cy="201613"/>
            </a:xfrm>
            <a:custGeom>
              <a:avLst/>
              <a:gdLst>
                <a:gd name="T0" fmla="*/ 49 w 89"/>
                <a:gd name="T1" fmla="*/ 24 h 47"/>
                <a:gd name="T2" fmla="*/ 18 w 89"/>
                <a:gd name="T3" fmla="*/ 39 h 47"/>
                <a:gd name="T4" fmla="*/ 51 w 89"/>
                <a:gd name="T5" fmla="*/ 9 h 47"/>
                <a:gd name="T6" fmla="*/ 49 w 89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7">
                  <a:moveTo>
                    <a:pt x="49" y="24"/>
                  </a:moveTo>
                  <a:cubicBezTo>
                    <a:pt x="49" y="24"/>
                    <a:pt x="35" y="47"/>
                    <a:pt x="18" y="39"/>
                  </a:cubicBezTo>
                  <a:cubicBezTo>
                    <a:pt x="0" y="31"/>
                    <a:pt x="14" y="0"/>
                    <a:pt x="51" y="9"/>
                  </a:cubicBezTo>
                  <a:cubicBezTo>
                    <a:pt x="89" y="18"/>
                    <a:pt x="49" y="24"/>
                    <a:pt x="49" y="24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107"/>
            <p:cNvSpPr>
              <a:spLocks/>
            </p:cNvSpPr>
            <p:nvPr/>
          </p:nvSpPr>
          <p:spPr bwMode="auto">
            <a:xfrm>
              <a:off x="6621463" y="5051425"/>
              <a:ext cx="385763" cy="211138"/>
            </a:xfrm>
            <a:custGeom>
              <a:avLst/>
              <a:gdLst>
                <a:gd name="T0" fmla="*/ 41 w 90"/>
                <a:gd name="T1" fmla="*/ 22 h 49"/>
                <a:gd name="T2" fmla="*/ 73 w 90"/>
                <a:gd name="T3" fmla="*/ 9 h 49"/>
                <a:gd name="T4" fmla="*/ 37 w 90"/>
                <a:gd name="T5" fmla="*/ 37 h 49"/>
                <a:gd name="T6" fmla="*/ 41 w 90"/>
                <a:gd name="T7" fmla="*/ 2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49">
                  <a:moveTo>
                    <a:pt x="41" y="22"/>
                  </a:moveTo>
                  <a:cubicBezTo>
                    <a:pt x="41" y="22"/>
                    <a:pt x="57" y="0"/>
                    <a:pt x="73" y="9"/>
                  </a:cubicBezTo>
                  <a:cubicBezTo>
                    <a:pt x="90" y="19"/>
                    <a:pt x="74" y="49"/>
                    <a:pt x="37" y="37"/>
                  </a:cubicBezTo>
                  <a:cubicBezTo>
                    <a:pt x="0" y="26"/>
                    <a:pt x="41" y="22"/>
                    <a:pt x="41" y="2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108"/>
            <p:cNvSpPr>
              <a:spLocks/>
            </p:cNvSpPr>
            <p:nvPr/>
          </p:nvSpPr>
          <p:spPr bwMode="auto">
            <a:xfrm>
              <a:off x="6616700" y="5194300"/>
              <a:ext cx="338138" cy="192088"/>
            </a:xfrm>
            <a:custGeom>
              <a:avLst/>
              <a:gdLst>
                <a:gd name="T0" fmla="*/ 36 w 79"/>
                <a:gd name="T1" fmla="*/ 19 h 45"/>
                <a:gd name="T2" fmla="*/ 61 w 79"/>
                <a:gd name="T3" fmla="*/ 43 h 45"/>
                <a:gd name="T4" fmla="*/ 38 w 79"/>
                <a:gd name="T5" fmla="*/ 4 h 45"/>
                <a:gd name="T6" fmla="*/ 36 w 79"/>
                <a:gd name="T7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45">
                  <a:moveTo>
                    <a:pt x="36" y="19"/>
                  </a:moveTo>
                  <a:cubicBezTo>
                    <a:pt x="36" y="19"/>
                    <a:pt x="42" y="45"/>
                    <a:pt x="61" y="43"/>
                  </a:cubicBezTo>
                  <a:cubicBezTo>
                    <a:pt x="79" y="41"/>
                    <a:pt x="77" y="8"/>
                    <a:pt x="38" y="4"/>
                  </a:cubicBezTo>
                  <a:cubicBezTo>
                    <a:pt x="0" y="0"/>
                    <a:pt x="36" y="19"/>
                    <a:pt x="36" y="1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109"/>
            <p:cNvSpPr>
              <a:spLocks/>
            </p:cNvSpPr>
            <p:nvPr/>
          </p:nvSpPr>
          <p:spPr bwMode="auto">
            <a:xfrm>
              <a:off x="6694488" y="5091113"/>
              <a:ext cx="141288" cy="234950"/>
            </a:xfrm>
            <a:custGeom>
              <a:avLst/>
              <a:gdLst>
                <a:gd name="T0" fmla="*/ 31 w 33"/>
                <a:gd name="T1" fmla="*/ 30 h 55"/>
                <a:gd name="T2" fmla="*/ 12 w 33"/>
                <a:gd name="T3" fmla="*/ 54 h 55"/>
                <a:gd name="T4" fmla="*/ 3 w 33"/>
                <a:gd name="T5" fmla="*/ 25 h 55"/>
                <a:gd name="T6" fmla="*/ 21 w 33"/>
                <a:gd name="T7" fmla="*/ 1 h 55"/>
                <a:gd name="T8" fmla="*/ 31 w 33"/>
                <a:gd name="T9" fmla="*/ 3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5">
                  <a:moveTo>
                    <a:pt x="31" y="30"/>
                  </a:moveTo>
                  <a:cubicBezTo>
                    <a:pt x="28" y="44"/>
                    <a:pt x="20" y="55"/>
                    <a:pt x="12" y="54"/>
                  </a:cubicBezTo>
                  <a:cubicBezTo>
                    <a:pt x="4" y="53"/>
                    <a:pt x="0" y="40"/>
                    <a:pt x="3" y="25"/>
                  </a:cubicBezTo>
                  <a:cubicBezTo>
                    <a:pt x="5" y="10"/>
                    <a:pt x="13" y="0"/>
                    <a:pt x="21" y="1"/>
                  </a:cubicBezTo>
                  <a:cubicBezTo>
                    <a:pt x="29" y="2"/>
                    <a:pt x="33" y="15"/>
                    <a:pt x="31" y="30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110"/>
            <p:cNvSpPr>
              <a:spLocks/>
            </p:cNvSpPr>
            <p:nvPr/>
          </p:nvSpPr>
          <p:spPr bwMode="auto">
            <a:xfrm>
              <a:off x="6710363" y="5133975"/>
              <a:ext cx="115888" cy="63500"/>
            </a:xfrm>
            <a:custGeom>
              <a:avLst/>
              <a:gdLst>
                <a:gd name="T0" fmla="*/ 27 w 27"/>
                <a:gd name="T1" fmla="*/ 15 h 15"/>
                <a:gd name="T2" fmla="*/ 27 w 27"/>
                <a:gd name="T3" fmla="*/ 4 h 15"/>
                <a:gd name="T4" fmla="*/ 4 w 27"/>
                <a:gd name="T5" fmla="*/ 0 h 15"/>
                <a:gd name="T6" fmla="*/ 0 w 27"/>
                <a:gd name="T7" fmla="*/ 10 h 15"/>
                <a:gd name="T8" fmla="*/ 27 w 27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27" y="15"/>
                  </a:moveTo>
                  <a:cubicBezTo>
                    <a:pt x="27" y="11"/>
                    <a:pt x="27" y="7"/>
                    <a:pt x="27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6"/>
                    <a:pt x="0" y="10"/>
                  </a:cubicBezTo>
                  <a:lnTo>
                    <a:pt x="27" y="15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6" name="Freeform 111"/>
            <p:cNvSpPr>
              <a:spLocks/>
            </p:cNvSpPr>
            <p:nvPr/>
          </p:nvSpPr>
          <p:spPr bwMode="auto">
            <a:xfrm>
              <a:off x="6702425" y="5240338"/>
              <a:ext cx="111125" cy="60325"/>
            </a:xfrm>
            <a:custGeom>
              <a:avLst/>
              <a:gdLst>
                <a:gd name="T0" fmla="*/ 20 w 26"/>
                <a:gd name="T1" fmla="*/ 14 h 14"/>
                <a:gd name="T2" fmla="*/ 26 w 26"/>
                <a:gd name="T3" fmla="*/ 5 h 14"/>
                <a:gd name="T4" fmla="*/ 0 w 26"/>
                <a:gd name="T5" fmla="*/ 0 h 14"/>
                <a:gd name="T6" fmla="*/ 2 w 26"/>
                <a:gd name="T7" fmla="*/ 11 h 14"/>
                <a:gd name="T8" fmla="*/ 20 w 2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20" y="14"/>
                  </a:moveTo>
                  <a:cubicBezTo>
                    <a:pt x="22" y="12"/>
                    <a:pt x="24" y="9"/>
                    <a:pt x="26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1"/>
                  </a:cubicBezTo>
                  <a:lnTo>
                    <a:pt x="20" y="1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7" name="Freeform 112"/>
            <p:cNvSpPr>
              <a:spLocks/>
            </p:cNvSpPr>
            <p:nvPr/>
          </p:nvSpPr>
          <p:spPr bwMode="auto">
            <a:xfrm>
              <a:off x="4330700" y="4730750"/>
              <a:ext cx="222250" cy="3635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8" name="Freeform 113"/>
            <p:cNvSpPr>
              <a:spLocks/>
            </p:cNvSpPr>
            <p:nvPr/>
          </p:nvSpPr>
          <p:spPr bwMode="auto">
            <a:xfrm>
              <a:off x="4217988" y="4821238"/>
              <a:ext cx="292100" cy="290513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Freeform 114"/>
            <p:cNvSpPr>
              <a:spLocks/>
            </p:cNvSpPr>
            <p:nvPr/>
          </p:nvSpPr>
          <p:spPr bwMode="auto">
            <a:xfrm>
              <a:off x="4389438" y="4849813"/>
              <a:ext cx="274638" cy="304800"/>
            </a:xfrm>
            <a:custGeom>
              <a:avLst/>
              <a:gdLst>
                <a:gd name="T0" fmla="*/ 29 w 64"/>
                <a:gd name="T1" fmla="*/ 29 h 71"/>
                <a:gd name="T2" fmla="*/ 60 w 64"/>
                <a:gd name="T3" fmla="*/ 45 h 71"/>
                <a:gd name="T4" fmla="*/ 15 w 64"/>
                <a:gd name="T5" fmla="*/ 36 h 71"/>
                <a:gd name="T6" fmla="*/ 29 w 64"/>
                <a:gd name="T7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1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Freeform 115"/>
            <p:cNvSpPr>
              <a:spLocks/>
            </p:cNvSpPr>
            <p:nvPr/>
          </p:nvSpPr>
          <p:spPr bwMode="auto">
            <a:xfrm>
              <a:off x="4330700" y="4867275"/>
              <a:ext cx="222250" cy="373063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116"/>
            <p:cNvSpPr>
              <a:spLocks/>
            </p:cNvSpPr>
            <p:nvPr/>
          </p:nvSpPr>
          <p:spPr bwMode="auto">
            <a:xfrm>
              <a:off x="4330700" y="4902200"/>
              <a:ext cx="234950" cy="176213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Freeform 117"/>
            <p:cNvSpPr>
              <a:spLocks/>
            </p:cNvSpPr>
            <p:nvPr/>
          </p:nvSpPr>
          <p:spPr bwMode="auto">
            <a:xfrm>
              <a:off x="4437063" y="4914900"/>
              <a:ext cx="95250" cy="115888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Freeform 118"/>
            <p:cNvSpPr>
              <a:spLocks/>
            </p:cNvSpPr>
            <p:nvPr/>
          </p:nvSpPr>
          <p:spPr bwMode="auto">
            <a:xfrm>
              <a:off x="4351338" y="4965700"/>
              <a:ext cx="85725" cy="103188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28" name="Freeform 122"/>
          <p:cNvSpPr>
            <a:spLocks/>
          </p:cNvSpPr>
          <p:nvPr/>
        </p:nvSpPr>
        <p:spPr bwMode="auto">
          <a:xfrm>
            <a:off x="-130969" y="6424845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ADD9473-E793-4817-AA7A-05992492B3C8}"/>
              </a:ext>
            </a:extLst>
          </p:cNvPr>
          <p:cNvSpPr txBox="1"/>
          <p:nvPr/>
        </p:nvSpPr>
        <p:spPr>
          <a:xfrm>
            <a:off x="1744864" y="2013214"/>
            <a:ext cx="9341224" cy="828667"/>
          </a:xfrm>
          <a:prstGeom prst="round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altLang="ko-KR" sz="42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GIẢNG ĐIỆN TỬ LỚP 3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5FE876F-DF5D-4B67-B665-35A04D2BAF29}"/>
              </a:ext>
            </a:extLst>
          </p:cNvPr>
          <p:cNvSpPr txBox="1"/>
          <p:nvPr/>
        </p:nvSpPr>
        <p:spPr>
          <a:xfrm>
            <a:off x="3223484" y="3139267"/>
            <a:ext cx="6224695" cy="1101082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867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12005751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11" name="Text Box 43"/>
          <p:cNvSpPr txBox="1">
            <a:spLocks noChangeArrowheads="1"/>
          </p:cNvSpPr>
          <p:nvPr/>
        </p:nvSpPr>
        <p:spPr bwMode="auto">
          <a:xfrm>
            <a:off x="2362200" y="2590801"/>
            <a:ext cx="624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000">
                <a:latin typeface="Times New Roman" panose="02020603050405020304" pitchFamily="18" charset="0"/>
              </a:rPr>
              <a:t>Hình vuông có đặc điểm gì?</a:t>
            </a:r>
          </a:p>
        </p:txBody>
      </p:sp>
      <p:sp>
        <p:nvSpPr>
          <p:cNvPr id="84013" name="Text Box 45"/>
          <p:cNvSpPr txBox="1">
            <a:spLocks noChangeArrowheads="1"/>
          </p:cNvSpPr>
          <p:nvPr/>
        </p:nvSpPr>
        <p:spPr bwMode="auto">
          <a:xfrm>
            <a:off x="1758950" y="3646488"/>
            <a:ext cx="838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Hình vuông là hình có 4 góc vuông và 4 cạnh bằng nhau.</a:t>
            </a:r>
          </a:p>
        </p:txBody>
      </p:sp>
      <p:sp>
        <p:nvSpPr>
          <p:cNvPr id="44036" name="TextBox 41"/>
          <p:cNvSpPr txBox="1">
            <a:spLocks noChangeArrowheads="1"/>
          </p:cNvSpPr>
          <p:nvPr/>
        </p:nvSpPr>
        <p:spPr bwMode="auto">
          <a:xfrm>
            <a:off x="3854450" y="609601"/>
            <a:ext cx="4191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VẬN DỤNG</a:t>
            </a:r>
            <a:endParaRPr lang="en-US" alt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85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4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84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4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11" grpId="0"/>
      <p:bldP spid="84011" grpId="1"/>
      <p:bldP spid="840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37F5ABF0-B205-4481-BA8B-BC79522D8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0287000" cy="2394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10000"/>
              </a:spcBef>
              <a:spcAft>
                <a:spcPct val="10000"/>
              </a:spcAft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  <a:p>
            <a:pPr marL="342900" indent="-342900" algn="just">
              <a:spcBef>
                <a:spcPct val="10000"/>
              </a:spcBef>
              <a:spcAft>
                <a:spcPct val="10000"/>
              </a:spcAft>
              <a:buFontTx/>
              <a:buChar char="-"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 cách nhận biết hình vuông.</a:t>
            </a:r>
          </a:p>
          <a:p>
            <a:pPr marL="342900" indent="-342900" algn="just">
              <a:spcBef>
                <a:spcPct val="10000"/>
              </a:spcBef>
              <a:spcAft>
                <a:spcPct val="10000"/>
              </a:spcAft>
              <a:buFontTx/>
              <a:buChar char="-"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trước bài Chu vi hình chữ nhật.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2" descr="Sách-Vở Bài Tập Toán lớp 3 Tập 1 +1bút chì | Citimart">
            <a:extLst>
              <a:ext uri="{FF2B5EF4-FFF2-40B4-BE49-F238E27FC236}">
                <a16:creationId xmlns:a16="http://schemas.microsoft.com/office/drawing/2014/main" id="{73FEDD58-B641-4558-9268-7E897A7C5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6250" r="23438" b="6648"/>
          <a:stretch>
            <a:fillRect/>
          </a:stretch>
        </p:blipFill>
        <p:spPr bwMode="auto">
          <a:xfrm>
            <a:off x="670592" y="160581"/>
            <a:ext cx="4121611" cy="518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组合 45"/>
          <p:cNvGrpSpPr/>
          <p:nvPr/>
        </p:nvGrpSpPr>
        <p:grpSpPr>
          <a:xfrm>
            <a:off x="3275408" y="4729289"/>
            <a:ext cx="1165227" cy="1738980"/>
            <a:chOff x="6040438" y="5422900"/>
            <a:chExt cx="835025" cy="1246188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6040438" y="5422900"/>
              <a:ext cx="835025" cy="833438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6284913" y="5843588"/>
              <a:ext cx="361950" cy="825500"/>
            </a:xfrm>
            <a:custGeom>
              <a:avLst/>
              <a:gdLst>
                <a:gd name="T0" fmla="*/ 228 w 228"/>
                <a:gd name="T1" fmla="*/ 91 h 520"/>
                <a:gd name="T2" fmla="*/ 129 w 228"/>
                <a:gd name="T3" fmla="*/ 149 h 520"/>
                <a:gd name="T4" fmla="*/ 114 w 228"/>
                <a:gd name="T5" fmla="*/ 0 h 520"/>
                <a:gd name="T6" fmla="*/ 99 w 228"/>
                <a:gd name="T7" fmla="*/ 149 h 520"/>
                <a:gd name="T8" fmla="*/ 0 w 228"/>
                <a:gd name="T9" fmla="*/ 91 h 520"/>
                <a:gd name="T10" fmla="*/ 91 w 228"/>
                <a:gd name="T11" fmla="*/ 197 h 520"/>
                <a:gd name="T12" fmla="*/ 94 w 228"/>
                <a:gd name="T13" fmla="*/ 520 h 520"/>
                <a:gd name="T14" fmla="*/ 142 w 228"/>
                <a:gd name="T15" fmla="*/ 520 h 520"/>
                <a:gd name="T16" fmla="*/ 137 w 228"/>
                <a:gd name="T17" fmla="*/ 197 h 520"/>
                <a:gd name="T18" fmla="*/ 228 w 228"/>
                <a:gd name="T19" fmla="*/ 91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520">
                  <a:moveTo>
                    <a:pt x="228" y="91"/>
                  </a:moveTo>
                  <a:lnTo>
                    <a:pt x="129" y="149"/>
                  </a:lnTo>
                  <a:lnTo>
                    <a:pt x="114" y="0"/>
                  </a:lnTo>
                  <a:lnTo>
                    <a:pt x="99" y="149"/>
                  </a:lnTo>
                  <a:lnTo>
                    <a:pt x="0" y="91"/>
                  </a:lnTo>
                  <a:lnTo>
                    <a:pt x="91" y="197"/>
                  </a:lnTo>
                  <a:lnTo>
                    <a:pt x="94" y="520"/>
                  </a:lnTo>
                  <a:lnTo>
                    <a:pt x="142" y="520"/>
                  </a:lnTo>
                  <a:lnTo>
                    <a:pt x="137" y="197"/>
                  </a:lnTo>
                  <a:lnTo>
                    <a:pt x="228" y="91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2299891" y="5621337"/>
            <a:ext cx="554037" cy="930275"/>
            <a:chOff x="5067301" y="5932488"/>
            <a:chExt cx="554037" cy="930275"/>
          </a:xfrm>
        </p:grpSpPr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224463" y="6208713"/>
              <a:ext cx="147638" cy="65405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122863" y="5932488"/>
              <a:ext cx="498475" cy="525463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05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235576" y="6064250"/>
              <a:ext cx="301625" cy="27622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067301" y="6408738"/>
              <a:ext cx="220663" cy="1762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5704682" y="6085681"/>
            <a:ext cx="827087" cy="481013"/>
            <a:chOff x="8966201" y="6076950"/>
            <a:chExt cx="827087" cy="481013"/>
          </a:xfrm>
        </p:grpSpPr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9793288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9504363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9247188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8974138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8966201" y="6324600"/>
              <a:ext cx="803275" cy="0"/>
            </a:xfrm>
            <a:prstGeom prst="line">
              <a:avLst/>
            </a:prstGeom>
            <a:noFill/>
            <a:ln w="14446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356497" y="5110956"/>
            <a:ext cx="1230313" cy="1411288"/>
            <a:chOff x="5938838" y="-787400"/>
            <a:chExt cx="1230313" cy="1411288"/>
          </a:xfrm>
        </p:grpSpPr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6827838" y="-676275"/>
              <a:ext cx="241300" cy="754063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6827838" y="-787400"/>
              <a:ext cx="241300" cy="127000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5967413" y="-639762"/>
              <a:ext cx="1177925" cy="1263650"/>
            </a:xfrm>
            <a:custGeom>
              <a:avLst/>
              <a:gdLst>
                <a:gd name="T0" fmla="*/ 742 w 742"/>
                <a:gd name="T1" fmla="*/ 796 h 796"/>
                <a:gd name="T2" fmla="*/ 742 w 742"/>
                <a:gd name="T3" fmla="*/ 379 h 796"/>
                <a:gd name="T4" fmla="*/ 372 w 742"/>
                <a:gd name="T5" fmla="*/ 0 h 796"/>
                <a:gd name="T6" fmla="*/ 0 w 742"/>
                <a:gd name="T7" fmla="*/ 379 h 796"/>
                <a:gd name="T8" fmla="*/ 0 w 742"/>
                <a:gd name="T9" fmla="*/ 796 h 796"/>
                <a:gd name="T10" fmla="*/ 742 w 742"/>
                <a:gd name="T11" fmla="*/ 796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2" h="796">
                  <a:moveTo>
                    <a:pt x="742" y="796"/>
                  </a:moveTo>
                  <a:lnTo>
                    <a:pt x="742" y="379"/>
                  </a:lnTo>
                  <a:lnTo>
                    <a:pt x="372" y="0"/>
                  </a:lnTo>
                  <a:lnTo>
                    <a:pt x="0" y="379"/>
                  </a:lnTo>
                  <a:lnTo>
                    <a:pt x="0" y="796"/>
                  </a:lnTo>
                  <a:lnTo>
                    <a:pt x="742" y="796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5938838" y="-663575"/>
              <a:ext cx="1230313" cy="661988"/>
            </a:xfrm>
            <a:custGeom>
              <a:avLst/>
              <a:gdLst>
                <a:gd name="T0" fmla="*/ 0 w 775"/>
                <a:gd name="T1" fmla="*/ 402 h 417"/>
                <a:gd name="T2" fmla="*/ 385 w 775"/>
                <a:gd name="T3" fmla="*/ 0 h 417"/>
                <a:gd name="T4" fmla="*/ 775 w 775"/>
                <a:gd name="T5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5" h="417">
                  <a:moveTo>
                    <a:pt x="0" y="402"/>
                  </a:moveTo>
                  <a:lnTo>
                    <a:pt x="385" y="0"/>
                  </a:lnTo>
                  <a:lnTo>
                    <a:pt x="775" y="417"/>
                  </a:lnTo>
                </a:path>
              </a:pathLst>
            </a:custGeom>
            <a:noFill/>
            <a:ln w="120650" cap="flat">
              <a:solidFill>
                <a:srgbClr val="D7603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6111876" y="46038"/>
              <a:ext cx="144463" cy="328613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 w="80963" cap="flat">
              <a:solidFill>
                <a:srgbClr val="D7603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6872288" y="46038"/>
              <a:ext cx="147638" cy="328613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 w="80963" cap="flat">
              <a:solidFill>
                <a:srgbClr val="D7603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6400801" y="-306387"/>
              <a:ext cx="309563" cy="307975"/>
            </a:xfrm>
            <a:prstGeom prst="ellipse">
              <a:avLst/>
            </a:prstGeom>
            <a:solidFill>
              <a:srgbClr val="FFFFFF"/>
            </a:solidFill>
            <a:ln w="80963" cap="flat">
              <a:solidFill>
                <a:srgbClr val="D7603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6405563" y="227013"/>
              <a:ext cx="301625" cy="396875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2817813" y="4741195"/>
            <a:ext cx="1165227" cy="1738980"/>
            <a:chOff x="6040438" y="5422900"/>
            <a:chExt cx="835025" cy="1246188"/>
          </a:xfrm>
        </p:grpSpPr>
        <p:sp>
          <p:nvSpPr>
            <p:cNvPr id="51" name="Freeform 5"/>
            <p:cNvSpPr>
              <a:spLocks/>
            </p:cNvSpPr>
            <p:nvPr/>
          </p:nvSpPr>
          <p:spPr bwMode="auto">
            <a:xfrm>
              <a:off x="6040438" y="5422900"/>
              <a:ext cx="835025" cy="833438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6"/>
            <p:cNvSpPr>
              <a:spLocks/>
            </p:cNvSpPr>
            <p:nvPr/>
          </p:nvSpPr>
          <p:spPr bwMode="auto">
            <a:xfrm>
              <a:off x="6284913" y="5843588"/>
              <a:ext cx="361950" cy="825500"/>
            </a:xfrm>
            <a:custGeom>
              <a:avLst/>
              <a:gdLst>
                <a:gd name="T0" fmla="*/ 228 w 228"/>
                <a:gd name="T1" fmla="*/ 91 h 520"/>
                <a:gd name="T2" fmla="*/ 129 w 228"/>
                <a:gd name="T3" fmla="*/ 149 h 520"/>
                <a:gd name="T4" fmla="*/ 114 w 228"/>
                <a:gd name="T5" fmla="*/ 0 h 520"/>
                <a:gd name="T6" fmla="*/ 99 w 228"/>
                <a:gd name="T7" fmla="*/ 149 h 520"/>
                <a:gd name="T8" fmla="*/ 0 w 228"/>
                <a:gd name="T9" fmla="*/ 91 h 520"/>
                <a:gd name="T10" fmla="*/ 91 w 228"/>
                <a:gd name="T11" fmla="*/ 197 h 520"/>
                <a:gd name="T12" fmla="*/ 94 w 228"/>
                <a:gd name="T13" fmla="*/ 520 h 520"/>
                <a:gd name="T14" fmla="*/ 142 w 228"/>
                <a:gd name="T15" fmla="*/ 520 h 520"/>
                <a:gd name="T16" fmla="*/ 137 w 228"/>
                <a:gd name="T17" fmla="*/ 197 h 520"/>
                <a:gd name="T18" fmla="*/ 228 w 228"/>
                <a:gd name="T19" fmla="*/ 91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520">
                  <a:moveTo>
                    <a:pt x="228" y="91"/>
                  </a:moveTo>
                  <a:lnTo>
                    <a:pt x="129" y="149"/>
                  </a:lnTo>
                  <a:lnTo>
                    <a:pt x="114" y="0"/>
                  </a:lnTo>
                  <a:lnTo>
                    <a:pt x="99" y="149"/>
                  </a:lnTo>
                  <a:lnTo>
                    <a:pt x="0" y="91"/>
                  </a:lnTo>
                  <a:lnTo>
                    <a:pt x="91" y="197"/>
                  </a:lnTo>
                  <a:lnTo>
                    <a:pt x="94" y="520"/>
                  </a:lnTo>
                  <a:lnTo>
                    <a:pt x="142" y="520"/>
                  </a:lnTo>
                  <a:lnTo>
                    <a:pt x="137" y="197"/>
                  </a:lnTo>
                  <a:lnTo>
                    <a:pt x="228" y="91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1614184" y="5586413"/>
            <a:ext cx="554037" cy="930275"/>
            <a:chOff x="5067301" y="5932488"/>
            <a:chExt cx="554037" cy="930275"/>
          </a:xfrm>
        </p:grpSpPr>
        <p:sp>
          <p:nvSpPr>
            <p:cNvPr id="54" name="Freeform 9"/>
            <p:cNvSpPr>
              <a:spLocks/>
            </p:cNvSpPr>
            <p:nvPr/>
          </p:nvSpPr>
          <p:spPr bwMode="auto">
            <a:xfrm>
              <a:off x="5224463" y="6208713"/>
              <a:ext cx="147638" cy="65405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0"/>
            <p:cNvSpPr>
              <a:spLocks/>
            </p:cNvSpPr>
            <p:nvPr/>
          </p:nvSpPr>
          <p:spPr bwMode="auto">
            <a:xfrm>
              <a:off x="5122863" y="5932488"/>
              <a:ext cx="498475" cy="525463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05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1"/>
            <p:cNvSpPr>
              <a:spLocks/>
            </p:cNvSpPr>
            <p:nvPr/>
          </p:nvSpPr>
          <p:spPr bwMode="auto">
            <a:xfrm>
              <a:off x="5235576" y="6064250"/>
              <a:ext cx="301625" cy="27622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2"/>
            <p:cNvSpPr>
              <a:spLocks/>
            </p:cNvSpPr>
            <p:nvPr/>
          </p:nvSpPr>
          <p:spPr bwMode="auto">
            <a:xfrm>
              <a:off x="5067301" y="6408738"/>
              <a:ext cx="220663" cy="1762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2" name="Freeform 122"/>
          <p:cNvSpPr>
            <a:spLocks/>
          </p:cNvSpPr>
          <p:nvPr/>
        </p:nvSpPr>
        <p:spPr bwMode="auto">
          <a:xfrm>
            <a:off x="-153988" y="6469063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7" name="Picture 4" descr="Tổng hợp 65 từ vựng tiếng Anh về đồ dùng học tập - Step Up English">
            <a:extLst>
              <a:ext uri="{FF2B5EF4-FFF2-40B4-BE49-F238E27FC236}">
                <a16:creationId xmlns:a16="http://schemas.microsoft.com/office/drawing/2014/main" id="{41011D7D-022A-4ADF-A189-FC3911819C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40" t="11506" r="32314" b="24494"/>
          <a:stretch/>
        </p:blipFill>
        <p:spPr bwMode="auto">
          <a:xfrm>
            <a:off x="5559684" y="1508219"/>
            <a:ext cx="2834993" cy="229212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6" descr="Hình ảnh Hộp Màu Vàng Khung Bìa Sổ Tay, Sổ Tay, Clip Nghệ Thuật, Máy Tính  Xách Tay trong suốt PNG và Vector để tải xuống miễn phí">
            <a:extLst>
              <a:ext uri="{FF2B5EF4-FFF2-40B4-BE49-F238E27FC236}">
                <a16:creationId xmlns:a16="http://schemas.microsoft.com/office/drawing/2014/main" id="{384D6B88-E344-45F2-BF9F-3E69A7EA4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4" t="3751" r="8385" b="3751"/>
          <a:stretch>
            <a:fillRect/>
          </a:stretch>
        </p:blipFill>
        <p:spPr bwMode="auto">
          <a:xfrm>
            <a:off x="8630425" y="2309547"/>
            <a:ext cx="30099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" name="TextBox 3">
            <a:extLst>
              <a:ext uri="{FF2B5EF4-FFF2-40B4-BE49-F238E27FC236}">
                <a16:creationId xmlns:a16="http://schemas.microsoft.com/office/drawing/2014/main" id="{AE13EF55-AA14-4297-A019-FD6907030CEC}"/>
              </a:ext>
            </a:extLst>
          </p:cNvPr>
          <p:cNvSpPr txBox="1">
            <a:spLocks noChangeArrowheads="1"/>
          </p:cNvSpPr>
          <p:nvPr/>
        </p:nvSpPr>
        <p:spPr bwMode="auto">
          <a:xfrm rot="1395851">
            <a:off x="9800848" y="3434396"/>
            <a:ext cx="1981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655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>
            <a:off x="-153988" y="4256628"/>
            <a:ext cx="6021388" cy="2544223"/>
            <a:chOff x="-153988" y="4656138"/>
            <a:chExt cx="5256213" cy="2220913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-153988" y="5380038"/>
              <a:ext cx="917575" cy="919163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14300" y="5843588"/>
              <a:ext cx="398463" cy="909638"/>
            </a:xfrm>
            <a:custGeom>
              <a:avLst/>
              <a:gdLst>
                <a:gd name="T0" fmla="*/ 251 w 251"/>
                <a:gd name="T1" fmla="*/ 100 h 573"/>
                <a:gd name="T2" fmla="*/ 142 w 251"/>
                <a:gd name="T3" fmla="*/ 164 h 573"/>
                <a:gd name="T4" fmla="*/ 126 w 251"/>
                <a:gd name="T5" fmla="*/ 0 h 573"/>
                <a:gd name="T6" fmla="*/ 109 w 251"/>
                <a:gd name="T7" fmla="*/ 164 h 573"/>
                <a:gd name="T8" fmla="*/ 0 w 251"/>
                <a:gd name="T9" fmla="*/ 100 h 573"/>
                <a:gd name="T10" fmla="*/ 101 w 251"/>
                <a:gd name="T11" fmla="*/ 217 h 573"/>
                <a:gd name="T12" fmla="*/ 103 w 251"/>
                <a:gd name="T13" fmla="*/ 573 h 573"/>
                <a:gd name="T14" fmla="*/ 156 w 251"/>
                <a:gd name="T15" fmla="*/ 573 h 573"/>
                <a:gd name="T16" fmla="*/ 151 w 251"/>
                <a:gd name="T17" fmla="*/ 217 h 573"/>
                <a:gd name="T18" fmla="*/ 251 w 251"/>
                <a:gd name="T19" fmla="*/ 10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573">
                  <a:moveTo>
                    <a:pt x="251" y="100"/>
                  </a:moveTo>
                  <a:lnTo>
                    <a:pt x="142" y="164"/>
                  </a:lnTo>
                  <a:lnTo>
                    <a:pt x="126" y="0"/>
                  </a:lnTo>
                  <a:lnTo>
                    <a:pt x="109" y="164"/>
                  </a:lnTo>
                  <a:lnTo>
                    <a:pt x="0" y="100"/>
                  </a:lnTo>
                  <a:lnTo>
                    <a:pt x="101" y="217"/>
                  </a:lnTo>
                  <a:lnTo>
                    <a:pt x="103" y="573"/>
                  </a:lnTo>
                  <a:lnTo>
                    <a:pt x="156" y="573"/>
                  </a:lnTo>
                  <a:lnTo>
                    <a:pt x="151" y="217"/>
                  </a:lnTo>
                  <a:lnTo>
                    <a:pt x="251" y="100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4356100" y="6223001"/>
              <a:ext cx="746125" cy="361950"/>
            </a:xfrm>
            <a:custGeom>
              <a:avLst/>
              <a:gdLst>
                <a:gd name="T0" fmla="*/ 168 w 169"/>
                <a:gd name="T1" fmla="*/ 82 h 82"/>
                <a:gd name="T2" fmla="*/ 169 w 169"/>
                <a:gd name="T3" fmla="*/ 72 h 82"/>
                <a:gd name="T4" fmla="*/ 126 w 169"/>
                <a:gd name="T5" fmla="*/ 29 h 82"/>
                <a:gd name="T6" fmla="*/ 123 w 169"/>
                <a:gd name="T7" fmla="*/ 30 h 82"/>
                <a:gd name="T8" fmla="*/ 86 w 169"/>
                <a:gd name="T9" fmla="*/ 0 h 82"/>
                <a:gd name="T10" fmla="*/ 47 w 169"/>
                <a:gd name="T11" fmla="*/ 38 h 82"/>
                <a:gd name="T12" fmla="*/ 37 w 169"/>
                <a:gd name="T13" fmla="*/ 37 h 82"/>
                <a:gd name="T14" fmla="*/ 0 w 169"/>
                <a:gd name="T15" fmla="*/ 73 h 82"/>
                <a:gd name="T16" fmla="*/ 1 w 169"/>
                <a:gd name="T17" fmla="*/ 82 h 82"/>
                <a:gd name="T18" fmla="*/ 168 w 169"/>
                <a:gd name="T1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9" h="82">
                  <a:moveTo>
                    <a:pt x="168" y="82"/>
                  </a:moveTo>
                  <a:cubicBezTo>
                    <a:pt x="169" y="79"/>
                    <a:pt x="169" y="76"/>
                    <a:pt x="169" y="72"/>
                  </a:cubicBezTo>
                  <a:cubicBezTo>
                    <a:pt x="169" y="49"/>
                    <a:pt x="150" y="29"/>
                    <a:pt x="126" y="29"/>
                  </a:cubicBezTo>
                  <a:cubicBezTo>
                    <a:pt x="125" y="30"/>
                    <a:pt x="124" y="30"/>
                    <a:pt x="123" y="30"/>
                  </a:cubicBezTo>
                  <a:cubicBezTo>
                    <a:pt x="119" y="13"/>
                    <a:pt x="103" y="0"/>
                    <a:pt x="86" y="0"/>
                  </a:cubicBezTo>
                  <a:cubicBezTo>
                    <a:pt x="65" y="0"/>
                    <a:pt x="47" y="18"/>
                    <a:pt x="47" y="38"/>
                  </a:cubicBezTo>
                  <a:cubicBezTo>
                    <a:pt x="44" y="37"/>
                    <a:pt x="41" y="37"/>
                    <a:pt x="37" y="37"/>
                  </a:cubicBezTo>
                  <a:cubicBezTo>
                    <a:pt x="17" y="37"/>
                    <a:pt x="0" y="53"/>
                    <a:pt x="0" y="73"/>
                  </a:cubicBezTo>
                  <a:cubicBezTo>
                    <a:pt x="0" y="76"/>
                    <a:pt x="1" y="79"/>
                    <a:pt x="1" y="82"/>
                  </a:cubicBezTo>
                  <a:cubicBezTo>
                    <a:pt x="168" y="82"/>
                    <a:pt x="168" y="82"/>
                    <a:pt x="168" y="82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4421187" y="6453188"/>
              <a:ext cx="106363" cy="79375"/>
            </a:xfrm>
            <a:custGeom>
              <a:avLst/>
              <a:gdLst>
                <a:gd name="T0" fmla="*/ 12 w 24"/>
                <a:gd name="T1" fmla="*/ 0 h 18"/>
                <a:gd name="T2" fmla="*/ 12 w 24"/>
                <a:gd name="T3" fmla="*/ 18 h 18"/>
                <a:gd name="T4" fmla="*/ 12 w 24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cubicBezTo>
                    <a:pt x="0" y="0"/>
                    <a:pt x="0" y="18"/>
                    <a:pt x="12" y="18"/>
                  </a:cubicBezTo>
                  <a:cubicBezTo>
                    <a:pt x="24" y="18"/>
                    <a:pt x="24" y="0"/>
                    <a:pt x="12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606925" y="6443663"/>
              <a:ext cx="93663" cy="101600"/>
            </a:xfrm>
            <a:custGeom>
              <a:avLst/>
              <a:gdLst>
                <a:gd name="T0" fmla="*/ 19 w 21"/>
                <a:gd name="T1" fmla="*/ 5 h 23"/>
                <a:gd name="T2" fmla="*/ 8 w 21"/>
                <a:gd name="T3" fmla="*/ 1 h 23"/>
                <a:gd name="T4" fmla="*/ 3 w 21"/>
                <a:gd name="T5" fmla="*/ 4 h 23"/>
                <a:gd name="T6" fmla="*/ 1 w 21"/>
                <a:gd name="T7" fmla="*/ 13 h 23"/>
                <a:gd name="T8" fmla="*/ 17 w 21"/>
                <a:gd name="T9" fmla="*/ 18 h 23"/>
                <a:gd name="T10" fmla="*/ 19 w 21"/>
                <a:gd name="T11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23">
                  <a:moveTo>
                    <a:pt x="19" y="5"/>
                  </a:moveTo>
                  <a:cubicBezTo>
                    <a:pt x="17" y="1"/>
                    <a:pt x="12" y="0"/>
                    <a:pt x="8" y="1"/>
                  </a:cubicBezTo>
                  <a:cubicBezTo>
                    <a:pt x="6" y="2"/>
                    <a:pt x="4" y="3"/>
                    <a:pt x="3" y="4"/>
                  </a:cubicBezTo>
                  <a:cubicBezTo>
                    <a:pt x="1" y="6"/>
                    <a:pt x="0" y="10"/>
                    <a:pt x="1" y="13"/>
                  </a:cubicBezTo>
                  <a:cubicBezTo>
                    <a:pt x="3" y="20"/>
                    <a:pt x="12" y="23"/>
                    <a:pt x="17" y="18"/>
                  </a:cubicBezTo>
                  <a:cubicBezTo>
                    <a:pt x="20" y="14"/>
                    <a:pt x="21" y="9"/>
                    <a:pt x="19" y="5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4616450" y="6324601"/>
              <a:ext cx="123825" cy="93663"/>
            </a:xfrm>
            <a:custGeom>
              <a:avLst/>
              <a:gdLst>
                <a:gd name="T0" fmla="*/ 16 w 28"/>
                <a:gd name="T1" fmla="*/ 0 h 21"/>
                <a:gd name="T2" fmla="*/ 16 w 28"/>
                <a:gd name="T3" fmla="*/ 21 h 21"/>
                <a:gd name="T4" fmla="*/ 16 w 28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1">
                  <a:moveTo>
                    <a:pt x="16" y="0"/>
                  </a:moveTo>
                  <a:cubicBezTo>
                    <a:pt x="0" y="0"/>
                    <a:pt x="0" y="21"/>
                    <a:pt x="16" y="21"/>
                  </a:cubicBezTo>
                  <a:cubicBezTo>
                    <a:pt x="28" y="21"/>
                    <a:pt x="28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4784725" y="6421438"/>
              <a:ext cx="87313" cy="101600"/>
            </a:xfrm>
            <a:custGeom>
              <a:avLst/>
              <a:gdLst>
                <a:gd name="T0" fmla="*/ 18 w 20"/>
                <a:gd name="T1" fmla="*/ 5 h 23"/>
                <a:gd name="T2" fmla="*/ 15 w 20"/>
                <a:gd name="T3" fmla="*/ 2 h 23"/>
                <a:gd name="T4" fmla="*/ 5 w 20"/>
                <a:gd name="T5" fmla="*/ 3 h 23"/>
                <a:gd name="T6" fmla="*/ 1 w 20"/>
                <a:gd name="T7" fmla="*/ 6 h 23"/>
                <a:gd name="T8" fmla="*/ 0 w 20"/>
                <a:gd name="T9" fmla="*/ 12 h 23"/>
                <a:gd name="T10" fmla="*/ 7 w 20"/>
                <a:gd name="T11" fmla="*/ 21 h 23"/>
                <a:gd name="T12" fmla="*/ 19 w 20"/>
                <a:gd name="T13" fmla="*/ 17 h 23"/>
                <a:gd name="T14" fmla="*/ 20 w 20"/>
                <a:gd name="T15" fmla="*/ 12 h 23"/>
                <a:gd name="T16" fmla="*/ 18 w 20"/>
                <a:gd name="T17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23">
                  <a:moveTo>
                    <a:pt x="18" y="5"/>
                  </a:moveTo>
                  <a:cubicBezTo>
                    <a:pt x="17" y="4"/>
                    <a:pt x="16" y="3"/>
                    <a:pt x="15" y="2"/>
                  </a:cubicBezTo>
                  <a:cubicBezTo>
                    <a:pt x="12" y="1"/>
                    <a:pt x="8" y="0"/>
                    <a:pt x="5" y="3"/>
                  </a:cubicBezTo>
                  <a:cubicBezTo>
                    <a:pt x="3" y="4"/>
                    <a:pt x="2" y="5"/>
                    <a:pt x="1" y="6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0" y="16"/>
                    <a:pt x="3" y="20"/>
                    <a:pt x="7" y="21"/>
                  </a:cubicBezTo>
                  <a:cubicBezTo>
                    <a:pt x="12" y="23"/>
                    <a:pt x="17" y="21"/>
                    <a:pt x="19" y="17"/>
                  </a:cubicBezTo>
                  <a:cubicBezTo>
                    <a:pt x="20" y="15"/>
                    <a:pt x="20" y="13"/>
                    <a:pt x="20" y="12"/>
                  </a:cubicBezTo>
                  <a:cubicBezTo>
                    <a:pt x="20" y="9"/>
                    <a:pt x="20" y="7"/>
                    <a:pt x="18" y="5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4916487" y="6448426"/>
              <a:ext cx="106363" cy="84138"/>
            </a:xfrm>
            <a:custGeom>
              <a:avLst/>
              <a:gdLst>
                <a:gd name="T0" fmla="*/ 12 w 24"/>
                <a:gd name="T1" fmla="*/ 0 h 19"/>
                <a:gd name="T2" fmla="*/ 12 w 24"/>
                <a:gd name="T3" fmla="*/ 19 h 19"/>
                <a:gd name="T4" fmla="*/ 12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12" y="0"/>
                  </a:moveTo>
                  <a:cubicBezTo>
                    <a:pt x="0" y="0"/>
                    <a:pt x="0" y="19"/>
                    <a:pt x="12" y="19"/>
                  </a:cubicBezTo>
                  <a:cubicBezTo>
                    <a:pt x="24" y="19"/>
                    <a:pt x="24" y="0"/>
                    <a:pt x="12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4356100" y="6381751"/>
              <a:ext cx="206375" cy="163513"/>
            </a:xfrm>
            <a:custGeom>
              <a:avLst/>
              <a:gdLst>
                <a:gd name="T0" fmla="*/ 47 w 47"/>
                <a:gd name="T1" fmla="*/ 2 h 37"/>
                <a:gd name="T2" fmla="*/ 47 w 47"/>
                <a:gd name="T3" fmla="*/ 2 h 37"/>
                <a:gd name="T4" fmla="*/ 47 w 47"/>
                <a:gd name="T5" fmla="*/ 2 h 37"/>
                <a:gd name="T6" fmla="*/ 47 w 47"/>
                <a:gd name="T7" fmla="*/ 2 h 37"/>
                <a:gd name="T8" fmla="*/ 47 w 47"/>
                <a:gd name="T9" fmla="*/ 2 h 37"/>
                <a:gd name="T10" fmla="*/ 47 w 47"/>
                <a:gd name="T11" fmla="*/ 2 h 37"/>
                <a:gd name="T12" fmla="*/ 47 w 47"/>
                <a:gd name="T13" fmla="*/ 2 h 37"/>
                <a:gd name="T14" fmla="*/ 47 w 47"/>
                <a:gd name="T15" fmla="*/ 2 h 37"/>
                <a:gd name="T16" fmla="*/ 47 w 47"/>
                <a:gd name="T17" fmla="*/ 2 h 37"/>
                <a:gd name="T18" fmla="*/ 47 w 47"/>
                <a:gd name="T19" fmla="*/ 2 h 37"/>
                <a:gd name="T20" fmla="*/ 47 w 47"/>
                <a:gd name="T21" fmla="*/ 2 h 37"/>
                <a:gd name="T22" fmla="*/ 47 w 47"/>
                <a:gd name="T23" fmla="*/ 2 h 37"/>
                <a:gd name="T24" fmla="*/ 47 w 47"/>
                <a:gd name="T25" fmla="*/ 2 h 37"/>
                <a:gd name="T26" fmla="*/ 47 w 47"/>
                <a:gd name="T27" fmla="*/ 2 h 37"/>
                <a:gd name="T28" fmla="*/ 47 w 47"/>
                <a:gd name="T29" fmla="*/ 2 h 37"/>
                <a:gd name="T30" fmla="*/ 47 w 47"/>
                <a:gd name="T31" fmla="*/ 2 h 37"/>
                <a:gd name="T32" fmla="*/ 47 w 47"/>
                <a:gd name="T33" fmla="*/ 2 h 37"/>
                <a:gd name="T34" fmla="*/ 47 w 47"/>
                <a:gd name="T35" fmla="*/ 2 h 37"/>
                <a:gd name="T36" fmla="*/ 47 w 47"/>
                <a:gd name="T37" fmla="*/ 1 h 37"/>
                <a:gd name="T38" fmla="*/ 47 w 47"/>
                <a:gd name="T39" fmla="*/ 1 h 37"/>
                <a:gd name="T40" fmla="*/ 47 w 47"/>
                <a:gd name="T41" fmla="*/ 1 h 37"/>
                <a:gd name="T42" fmla="*/ 47 w 47"/>
                <a:gd name="T43" fmla="*/ 1 h 37"/>
                <a:gd name="T44" fmla="*/ 47 w 47"/>
                <a:gd name="T45" fmla="*/ 1 h 37"/>
                <a:gd name="T46" fmla="*/ 47 w 47"/>
                <a:gd name="T47" fmla="*/ 1 h 37"/>
                <a:gd name="T48" fmla="*/ 47 w 47"/>
                <a:gd name="T49" fmla="*/ 1 h 37"/>
                <a:gd name="T50" fmla="*/ 47 w 47"/>
                <a:gd name="T51" fmla="*/ 1 h 37"/>
                <a:gd name="T52" fmla="*/ 47 w 47"/>
                <a:gd name="T53" fmla="*/ 1 h 37"/>
                <a:gd name="T54" fmla="*/ 47 w 47"/>
                <a:gd name="T55" fmla="*/ 1 h 37"/>
                <a:gd name="T56" fmla="*/ 47 w 47"/>
                <a:gd name="T57" fmla="*/ 1 h 37"/>
                <a:gd name="T58" fmla="*/ 47 w 47"/>
                <a:gd name="T59" fmla="*/ 1 h 37"/>
                <a:gd name="T60" fmla="*/ 47 w 47"/>
                <a:gd name="T61" fmla="*/ 1 h 37"/>
                <a:gd name="T62" fmla="*/ 47 w 47"/>
                <a:gd name="T63" fmla="*/ 1 h 37"/>
                <a:gd name="T64" fmla="*/ 47 w 47"/>
                <a:gd name="T65" fmla="*/ 1 h 37"/>
                <a:gd name="T66" fmla="*/ 47 w 47"/>
                <a:gd name="T67" fmla="*/ 1 h 37"/>
                <a:gd name="T68" fmla="*/ 47 w 47"/>
                <a:gd name="T69" fmla="*/ 1 h 37"/>
                <a:gd name="T70" fmla="*/ 47 w 47"/>
                <a:gd name="T71" fmla="*/ 1 h 37"/>
                <a:gd name="T72" fmla="*/ 37 w 47"/>
                <a:gd name="T73" fmla="*/ 1 h 37"/>
                <a:gd name="T74" fmla="*/ 0 w 47"/>
                <a:gd name="T75" fmla="*/ 37 h 37"/>
                <a:gd name="T76" fmla="*/ 0 w 47"/>
                <a:gd name="T77" fmla="*/ 37 h 37"/>
                <a:gd name="T78" fmla="*/ 37 w 47"/>
                <a:gd name="T79" fmla="*/ 1 h 37"/>
                <a:gd name="T80" fmla="*/ 47 w 47"/>
                <a:gd name="T81" fmla="*/ 2 h 37"/>
                <a:gd name="T82" fmla="*/ 47 w 47"/>
                <a:gd name="T83" fmla="*/ 2 h 37"/>
                <a:gd name="T84" fmla="*/ 47 w 47"/>
                <a:gd name="T85" fmla="*/ 2 h 37"/>
                <a:gd name="T86" fmla="*/ 37 w 47"/>
                <a:gd name="T87" fmla="*/ 1 h 37"/>
                <a:gd name="T88" fmla="*/ 47 w 47"/>
                <a:gd name="T89" fmla="*/ 1 h 37"/>
                <a:gd name="T90" fmla="*/ 47 w 47"/>
                <a:gd name="T91" fmla="*/ 1 h 37"/>
                <a:gd name="T92" fmla="*/ 47 w 47"/>
                <a:gd name="T93" fmla="*/ 1 h 37"/>
                <a:gd name="T94" fmla="*/ 47 w 47"/>
                <a:gd name="T95" fmla="*/ 1 h 37"/>
                <a:gd name="T96" fmla="*/ 47 w 47"/>
                <a:gd name="T97" fmla="*/ 1 h 37"/>
                <a:gd name="T98" fmla="*/ 47 w 47"/>
                <a:gd name="T99" fmla="*/ 1 h 37"/>
                <a:gd name="T100" fmla="*/ 47 w 47"/>
                <a:gd name="T101" fmla="*/ 0 h 37"/>
                <a:gd name="T102" fmla="*/ 47 w 47"/>
                <a:gd name="T103" fmla="*/ 0 h 37"/>
                <a:gd name="T104" fmla="*/ 47 w 47"/>
                <a:gd name="T105" fmla="*/ 0 h 37"/>
                <a:gd name="T106" fmla="*/ 47 w 47"/>
                <a:gd name="T107" fmla="*/ 0 h 37"/>
                <a:gd name="T108" fmla="*/ 47 w 47"/>
                <a:gd name="T109" fmla="*/ 0 h 37"/>
                <a:gd name="T110" fmla="*/ 47 w 47"/>
                <a:gd name="T1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7" h="37"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37" y="1"/>
                  </a:moveTo>
                  <a:cubicBezTo>
                    <a:pt x="17" y="1"/>
                    <a:pt x="0" y="1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17"/>
                    <a:pt x="17" y="1"/>
                    <a:pt x="37" y="1"/>
                  </a:cubicBezTo>
                  <a:cubicBezTo>
                    <a:pt x="41" y="1"/>
                    <a:pt x="44" y="1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4" y="1"/>
                    <a:pt x="41" y="1"/>
                    <a:pt x="3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moveTo>
                    <a:pt x="47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auto">
            <a:xfrm>
              <a:off x="4356100" y="6227763"/>
              <a:ext cx="352425" cy="357188"/>
            </a:xfrm>
            <a:custGeom>
              <a:avLst/>
              <a:gdLst>
                <a:gd name="T0" fmla="*/ 27 w 80"/>
                <a:gd name="T1" fmla="*/ 69 h 81"/>
                <a:gd name="T2" fmla="*/ 27 w 80"/>
                <a:gd name="T3" fmla="*/ 51 h 81"/>
                <a:gd name="T4" fmla="*/ 27 w 80"/>
                <a:gd name="T5" fmla="*/ 69 h 81"/>
                <a:gd name="T6" fmla="*/ 67 w 80"/>
                <a:gd name="T7" fmla="*/ 69 h 81"/>
                <a:gd name="T8" fmla="*/ 58 w 80"/>
                <a:gd name="T9" fmla="*/ 62 h 81"/>
                <a:gd name="T10" fmla="*/ 60 w 80"/>
                <a:gd name="T11" fmla="*/ 53 h 81"/>
                <a:gd name="T12" fmla="*/ 65 w 80"/>
                <a:gd name="T13" fmla="*/ 50 h 81"/>
                <a:gd name="T14" fmla="*/ 68 w 80"/>
                <a:gd name="T15" fmla="*/ 50 h 81"/>
                <a:gd name="T16" fmla="*/ 76 w 80"/>
                <a:gd name="T17" fmla="*/ 54 h 81"/>
                <a:gd name="T18" fmla="*/ 74 w 80"/>
                <a:gd name="T19" fmla="*/ 67 h 81"/>
                <a:gd name="T20" fmla="*/ 67 w 80"/>
                <a:gd name="T21" fmla="*/ 69 h 81"/>
                <a:gd name="T22" fmla="*/ 80 w 80"/>
                <a:gd name="T23" fmla="*/ 0 h 81"/>
                <a:gd name="T24" fmla="*/ 47 w 80"/>
                <a:gd name="T25" fmla="*/ 35 h 81"/>
                <a:gd name="T26" fmla="*/ 47 w 80"/>
                <a:gd name="T27" fmla="*/ 35 h 81"/>
                <a:gd name="T28" fmla="*/ 47 w 80"/>
                <a:gd name="T29" fmla="*/ 35 h 81"/>
                <a:gd name="T30" fmla="*/ 47 w 80"/>
                <a:gd name="T31" fmla="*/ 35 h 81"/>
                <a:gd name="T32" fmla="*/ 47 w 80"/>
                <a:gd name="T33" fmla="*/ 36 h 81"/>
                <a:gd name="T34" fmla="*/ 47 w 80"/>
                <a:gd name="T35" fmla="*/ 36 h 81"/>
                <a:gd name="T36" fmla="*/ 47 w 80"/>
                <a:gd name="T37" fmla="*/ 36 h 81"/>
                <a:gd name="T38" fmla="*/ 47 w 80"/>
                <a:gd name="T39" fmla="*/ 36 h 81"/>
                <a:gd name="T40" fmla="*/ 47 w 80"/>
                <a:gd name="T41" fmla="*/ 36 h 81"/>
                <a:gd name="T42" fmla="*/ 47 w 80"/>
                <a:gd name="T43" fmla="*/ 36 h 81"/>
                <a:gd name="T44" fmla="*/ 47 w 80"/>
                <a:gd name="T45" fmla="*/ 36 h 81"/>
                <a:gd name="T46" fmla="*/ 47 w 80"/>
                <a:gd name="T47" fmla="*/ 36 h 81"/>
                <a:gd name="T48" fmla="*/ 47 w 80"/>
                <a:gd name="T49" fmla="*/ 36 h 81"/>
                <a:gd name="T50" fmla="*/ 47 w 80"/>
                <a:gd name="T51" fmla="*/ 36 h 81"/>
                <a:gd name="T52" fmla="*/ 47 w 80"/>
                <a:gd name="T53" fmla="*/ 36 h 81"/>
                <a:gd name="T54" fmla="*/ 47 w 80"/>
                <a:gd name="T55" fmla="*/ 36 h 81"/>
                <a:gd name="T56" fmla="*/ 47 w 80"/>
                <a:gd name="T57" fmla="*/ 36 h 81"/>
                <a:gd name="T58" fmla="*/ 47 w 80"/>
                <a:gd name="T59" fmla="*/ 36 h 81"/>
                <a:gd name="T60" fmla="*/ 47 w 80"/>
                <a:gd name="T61" fmla="*/ 36 h 81"/>
                <a:gd name="T62" fmla="*/ 47 w 80"/>
                <a:gd name="T63" fmla="*/ 36 h 81"/>
                <a:gd name="T64" fmla="*/ 47 w 80"/>
                <a:gd name="T65" fmla="*/ 37 h 81"/>
                <a:gd name="T66" fmla="*/ 47 w 80"/>
                <a:gd name="T67" fmla="*/ 37 h 81"/>
                <a:gd name="T68" fmla="*/ 47 w 80"/>
                <a:gd name="T69" fmla="*/ 37 h 81"/>
                <a:gd name="T70" fmla="*/ 47 w 80"/>
                <a:gd name="T71" fmla="*/ 37 h 81"/>
                <a:gd name="T72" fmla="*/ 47 w 80"/>
                <a:gd name="T73" fmla="*/ 37 h 81"/>
                <a:gd name="T74" fmla="*/ 47 w 80"/>
                <a:gd name="T75" fmla="*/ 37 h 81"/>
                <a:gd name="T76" fmla="*/ 47 w 80"/>
                <a:gd name="T77" fmla="*/ 37 h 81"/>
                <a:gd name="T78" fmla="*/ 47 w 80"/>
                <a:gd name="T79" fmla="*/ 37 h 81"/>
                <a:gd name="T80" fmla="*/ 47 w 80"/>
                <a:gd name="T81" fmla="*/ 37 h 81"/>
                <a:gd name="T82" fmla="*/ 47 w 80"/>
                <a:gd name="T83" fmla="*/ 37 h 81"/>
                <a:gd name="T84" fmla="*/ 47 w 80"/>
                <a:gd name="T85" fmla="*/ 37 h 81"/>
                <a:gd name="T86" fmla="*/ 47 w 80"/>
                <a:gd name="T87" fmla="*/ 37 h 81"/>
                <a:gd name="T88" fmla="*/ 47 w 80"/>
                <a:gd name="T89" fmla="*/ 37 h 81"/>
                <a:gd name="T90" fmla="*/ 47 w 80"/>
                <a:gd name="T91" fmla="*/ 37 h 81"/>
                <a:gd name="T92" fmla="*/ 37 w 80"/>
                <a:gd name="T93" fmla="*/ 36 h 81"/>
                <a:gd name="T94" fmla="*/ 0 w 80"/>
                <a:gd name="T95" fmla="*/ 72 h 81"/>
                <a:gd name="T96" fmla="*/ 1 w 80"/>
                <a:gd name="T97" fmla="*/ 81 h 81"/>
                <a:gd name="T98" fmla="*/ 80 w 80"/>
                <a:gd name="T99" fmla="*/ 81 h 81"/>
                <a:gd name="T100" fmla="*/ 80 w 80"/>
                <a:gd name="T101" fmla="*/ 42 h 81"/>
                <a:gd name="T102" fmla="*/ 75 w 80"/>
                <a:gd name="T103" fmla="*/ 43 h 81"/>
                <a:gd name="T104" fmla="*/ 75 w 80"/>
                <a:gd name="T105" fmla="*/ 22 h 81"/>
                <a:gd name="T106" fmla="*/ 80 w 80"/>
                <a:gd name="T107" fmla="*/ 23 h 81"/>
                <a:gd name="T108" fmla="*/ 80 w 80"/>
                <a:gd name="T10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0" h="81">
                  <a:moveTo>
                    <a:pt x="27" y="69"/>
                  </a:moveTo>
                  <a:cubicBezTo>
                    <a:pt x="15" y="69"/>
                    <a:pt x="15" y="51"/>
                    <a:pt x="27" y="51"/>
                  </a:cubicBezTo>
                  <a:cubicBezTo>
                    <a:pt x="39" y="51"/>
                    <a:pt x="39" y="69"/>
                    <a:pt x="27" y="69"/>
                  </a:cubicBezTo>
                  <a:moveTo>
                    <a:pt x="67" y="69"/>
                  </a:moveTo>
                  <a:cubicBezTo>
                    <a:pt x="63" y="69"/>
                    <a:pt x="59" y="67"/>
                    <a:pt x="58" y="62"/>
                  </a:cubicBezTo>
                  <a:cubicBezTo>
                    <a:pt x="57" y="59"/>
                    <a:pt x="58" y="55"/>
                    <a:pt x="60" y="53"/>
                  </a:cubicBezTo>
                  <a:cubicBezTo>
                    <a:pt x="61" y="52"/>
                    <a:pt x="63" y="51"/>
                    <a:pt x="65" y="50"/>
                  </a:cubicBezTo>
                  <a:cubicBezTo>
                    <a:pt x="66" y="50"/>
                    <a:pt x="67" y="50"/>
                    <a:pt x="68" y="50"/>
                  </a:cubicBezTo>
                  <a:cubicBezTo>
                    <a:pt x="71" y="50"/>
                    <a:pt x="74" y="51"/>
                    <a:pt x="76" y="54"/>
                  </a:cubicBezTo>
                  <a:cubicBezTo>
                    <a:pt x="78" y="58"/>
                    <a:pt x="77" y="63"/>
                    <a:pt x="74" y="67"/>
                  </a:cubicBezTo>
                  <a:cubicBezTo>
                    <a:pt x="72" y="69"/>
                    <a:pt x="70" y="69"/>
                    <a:pt x="67" y="69"/>
                  </a:cubicBezTo>
                  <a:moveTo>
                    <a:pt x="80" y="0"/>
                  </a:moveTo>
                  <a:cubicBezTo>
                    <a:pt x="62" y="3"/>
                    <a:pt x="48" y="17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4" y="36"/>
                    <a:pt x="41" y="36"/>
                    <a:pt x="37" y="36"/>
                  </a:cubicBezTo>
                  <a:cubicBezTo>
                    <a:pt x="17" y="36"/>
                    <a:pt x="0" y="52"/>
                    <a:pt x="0" y="72"/>
                  </a:cubicBezTo>
                  <a:cubicBezTo>
                    <a:pt x="0" y="75"/>
                    <a:pt x="1" y="78"/>
                    <a:pt x="1" y="81"/>
                  </a:cubicBezTo>
                  <a:cubicBezTo>
                    <a:pt x="80" y="81"/>
                    <a:pt x="80" y="81"/>
                    <a:pt x="80" y="81"/>
                  </a:cubicBezTo>
                  <a:cubicBezTo>
                    <a:pt x="80" y="42"/>
                    <a:pt x="80" y="42"/>
                    <a:pt x="80" y="42"/>
                  </a:cubicBezTo>
                  <a:cubicBezTo>
                    <a:pt x="78" y="42"/>
                    <a:pt x="77" y="43"/>
                    <a:pt x="75" y="43"/>
                  </a:cubicBezTo>
                  <a:cubicBezTo>
                    <a:pt x="59" y="43"/>
                    <a:pt x="59" y="22"/>
                    <a:pt x="75" y="22"/>
                  </a:cubicBezTo>
                  <a:cubicBezTo>
                    <a:pt x="77" y="22"/>
                    <a:pt x="78" y="23"/>
                    <a:pt x="80" y="23"/>
                  </a:cubicBezTo>
                  <a:cubicBezTo>
                    <a:pt x="80" y="0"/>
                    <a:pt x="80" y="0"/>
                    <a:pt x="80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4421187" y="6453188"/>
              <a:ext cx="106363" cy="79375"/>
            </a:xfrm>
            <a:custGeom>
              <a:avLst/>
              <a:gdLst>
                <a:gd name="T0" fmla="*/ 12 w 24"/>
                <a:gd name="T1" fmla="*/ 0 h 18"/>
                <a:gd name="T2" fmla="*/ 12 w 24"/>
                <a:gd name="T3" fmla="*/ 18 h 18"/>
                <a:gd name="T4" fmla="*/ 12 w 24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cubicBezTo>
                    <a:pt x="0" y="0"/>
                    <a:pt x="0" y="18"/>
                    <a:pt x="12" y="18"/>
                  </a:cubicBezTo>
                  <a:cubicBezTo>
                    <a:pt x="24" y="18"/>
                    <a:pt x="24" y="0"/>
                    <a:pt x="12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4606925" y="6448426"/>
              <a:ext cx="93663" cy="84138"/>
            </a:xfrm>
            <a:custGeom>
              <a:avLst/>
              <a:gdLst>
                <a:gd name="T0" fmla="*/ 11 w 21"/>
                <a:gd name="T1" fmla="*/ 0 h 19"/>
                <a:gd name="T2" fmla="*/ 8 w 21"/>
                <a:gd name="T3" fmla="*/ 0 h 19"/>
                <a:gd name="T4" fmla="*/ 3 w 21"/>
                <a:gd name="T5" fmla="*/ 3 h 19"/>
                <a:gd name="T6" fmla="*/ 1 w 21"/>
                <a:gd name="T7" fmla="*/ 12 h 19"/>
                <a:gd name="T8" fmla="*/ 10 w 21"/>
                <a:gd name="T9" fmla="*/ 19 h 19"/>
                <a:gd name="T10" fmla="*/ 17 w 21"/>
                <a:gd name="T11" fmla="*/ 17 h 19"/>
                <a:gd name="T12" fmla="*/ 19 w 21"/>
                <a:gd name="T13" fmla="*/ 4 h 19"/>
                <a:gd name="T14" fmla="*/ 11 w 21"/>
                <a:gd name="T1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9">
                  <a:moveTo>
                    <a:pt x="11" y="0"/>
                  </a:moveTo>
                  <a:cubicBezTo>
                    <a:pt x="10" y="0"/>
                    <a:pt x="9" y="0"/>
                    <a:pt x="8" y="0"/>
                  </a:cubicBezTo>
                  <a:cubicBezTo>
                    <a:pt x="6" y="1"/>
                    <a:pt x="4" y="2"/>
                    <a:pt x="3" y="3"/>
                  </a:cubicBezTo>
                  <a:cubicBezTo>
                    <a:pt x="1" y="5"/>
                    <a:pt x="0" y="9"/>
                    <a:pt x="1" y="12"/>
                  </a:cubicBezTo>
                  <a:cubicBezTo>
                    <a:pt x="2" y="17"/>
                    <a:pt x="6" y="19"/>
                    <a:pt x="10" y="19"/>
                  </a:cubicBezTo>
                  <a:cubicBezTo>
                    <a:pt x="13" y="19"/>
                    <a:pt x="15" y="19"/>
                    <a:pt x="17" y="17"/>
                  </a:cubicBezTo>
                  <a:cubicBezTo>
                    <a:pt x="20" y="13"/>
                    <a:pt x="21" y="8"/>
                    <a:pt x="19" y="4"/>
                  </a:cubicBezTo>
                  <a:cubicBezTo>
                    <a:pt x="17" y="1"/>
                    <a:pt x="14" y="0"/>
                    <a:pt x="11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4616450" y="6324601"/>
              <a:ext cx="92075" cy="93663"/>
            </a:xfrm>
            <a:custGeom>
              <a:avLst/>
              <a:gdLst>
                <a:gd name="T0" fmla="*/ 16 w 21"/>
                <a:gd name="T1" fmla="*/ 0 h 21"/>
                <a:gd name="T2" fmla="*/ 16 w 21"/>
                <a:gd name="T3" fmla="*/ 21 h 21"/>
                <a:gd name="T4" fmla="*/ 21 w 21"/>
                <a:gd name="T5" fmla="*/ 20 h 21"/>
                <a:gd name="T6" fmla="*/ 21 w 21"/>
                <a:gd name="T7" fmla="*/ 1 h 21"/>
                <a:gd name="T8" fmla="*/ 16 w 21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16" y="0"/>
                  </a:moveTo>
                  <a:cubicBezTo>
                    <a:pt x="0" y="0"/>
                    <a:pt x="0" y="21"/>
                    <a:pt x="16" y="21"/>
                  </a:cubicBezTo>
                  <a:cubicBezTo>
                    <a:pt x="18" y="21"/>
                    <a:pt x="19" y="20"/>
                    <a:pt x="21" y="20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9" y="1"/>
                    <a:pt x="18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3984625" y="6157913"/>
              <a:ext cx="163513" cy="719138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3873500" y="5853113"/>
              <a:ext cx="547688" cy="577850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05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3997325" y="5997576"/>
              <a:ext cx="331788" cy="304800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3811587" y="6378576"/>
              <a:ext cx="242888" cy="193675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500062" y="5273676"/>
              <a:ext cx="917575" cy="919163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768350" y="5737226"/>
              <a:ext cx="398463" cy="909638"/>
            </a:xfrm>
            <a:custGeom>
              <a:avLst/>
              <a:gdLst>
                <a:gd name="T0" fmla="*/ 251 w 251"/>
                <a:gd name="T1" fmla="*/ 101 h 573"/>
                <a:gd name="T2" fmla="*/ 142 w 251"/>
                <a:gd name="T3" fmla="*/ 164 h 573"/>
                <a:gd name="T4" fmla="*/ 125 w 251"/>
                <a:gd name="T5" fmla="*/ 0 h 573"/>
                <a:gd name="T6" fmla="*/ 109 w 251"/>
                <a:gd name="T7" fmla="*/ 164 h 573"/>
                <a:gd name="T8" fmla="*/ 0 w 251"/>
                <a:gd name="T9" fmla="*/ 101 h 573"/>
                <a:gd name="T10" fmla="*/ 100 w 251"/>
                <a:gd name="T11" fmla="*/ 217 h 573"/>
                <a:gd name="T12" fmla="*/ 103 w 251"/>
                <a:gd name="T13" fmla="*/ 573 h 573"/>
                <a:gd name="T14" fmla="*/ 156 w 251"/>
                <a:gd name="T15" fmla="*/ 573 h 573"/>
                <a:gd name="T16" fmla="*/ 151 w 251"/>
                <a:gd name="T17" fmla="*/ 217 h 573"/>
                <a:gd name="T18" fmla="*/ 251 w 251"/>
                <a:gd name="T19" fmla="*/ 101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573">
                  <a:moveTo>
                    <a:pt x="251" y="101"/>
                  </a:moveTo>
                  <a:lnTo>
                    <a:pt x="142" y="164"/>
                  </a:lnTo>
                  <a:lnTo>
                    <a:pt x="125" y="0"/>
                  </a:lnTo>
                  <a:lnTo>
                    <a:pt x="109" y="164"/>
                  </a:lnTo>
                  <a:lnTo>
                    <a:pt x="0" y="101"/>
                  </a:lnTo>
                  <a:lnTo>
                    <a:pt x="100" y="217"/>
                  </a:lnTo>
                  <a:lnTo>
                    <a:pt x="103" y="573"/>
                  </a:lnTo>
                  <a:lnTo>
                    <a:pt x="156" y="573"/>
                  </a:lnTo>
                  <a:lnTo>
                    <a:pt x="151" y="217"/>
                  </a:lnTo>
                  <a:lnTo>
                    <a:pt x="251" y="101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4391025" y="4656138"/>
              <a:ext cx="230188" cy="3762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4276725" y="4749800"/>
              <a:ext cx="300038" cy="300038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4452937" y="4779963"/>
              <a:ext cx="282575" cy="317500"/>
            </a:xfrm>
            <a:custGeom>
              <a:avLst/>
              <a:gdLst>
                <a:gd name="T0" fmla="*/ 29 w 64"/>
                <a:gd name="T1" fmla="*/ 29 h 72"/>
                <a:gd name="T2" fmla="*/ 60 w 64"/>
                <a:gd name="T3" fmla="*/ 45 h 72"/>
                <a:gd name="T4" fmla="*/ 15 w 64"/>
                <a:gd name="T5" fmla="*/ 36 h 72"/>
                <a:gd name="T6" fmla="*/ 29 w 64"/>
                <a:gd name="T7" fmla="*/ 2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2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2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4391025" y="4797425"/>
              <a:ext cx="230188" cy="384175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4391025" y="4832350"/>
              <a:ext cx="242888" cy="180975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4500562" y="4846638"/>
              <a:ext cx="98425" cy="119063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4413250" y="4899025"/>
              <a:ext cx="87313" cy="106363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1281112" y="5570538"/>
              <a:ext cx="1858963" cy="1031875"/>
            </a:xfrm>
            <a:custGeom>
              <a:avLst/>
              <a:gdLst>
                <a:gd name="T0" fmla="*/ 419 w 421"/>
                <a:gd name="T1" fmla="*/ 234 h 234"/>
                <a:gd name="T2" fmla="*/ 421 w 421"/>
                <a:gd name="T3" fmla="*/ 212 h 234"/>
                <a:gd name="T4" fmla="*/ 212 w 421"/>
                <a:gd name="T5" fmla="*/ 1 h 234"/>
                <a:gd name="T6" fmla="*/ 0 w 421"/>
                <a:gd name="T7" fmla="*/ 210 h 234"/>
                <a:gd name="T8" fmla="*/ 1 w 421"/>
                <a:gd name="T9" fmla="*/ 232 h 234"/>
                <a:gd name="T10" fmla="*/ 419 w 421"/>
                <a:gd name="T11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1" h="234">
                  <a:moveTo>
                    <a:pt x="419" y="234"/>
                  </a:moveTo>
                  <a:cubicBezTo>
                    <a:pt x="420" y="227"/>
                    <a:pt x="421" y="220"/>
                    <a:pt x="421" y="212"/>
                  </a:cubicBezTo>
                  <a:cubicBezTo>
                    <a:pt x="421" y="96"/>
                    <a:pt x="328" y="1"/>
                    <a:pt x="212" y="1"/>
                  </a:cubicBezTo>
                  <a:cubicBezTo>
                    <a:pt x="95" y="0"/>
                    <a:pt x="1" y="94"/>
                    <a:pt x="0" y="210"/>
                  </a:cubicBezTo>
                  <a:cubicBezTo>
                    <a:pt x="0" y="217"/>
                    <a:pt x="1" y="225"/>
                    <a:pt x="1" y="232"/>
                  </a:cubicBezTo>
                  <a:lnTo>
                    <a:pt x="419" y="234"/>
                  </a:ln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1422400" y="5729288"/>
              <a:ext cx="1576388" cy="873125"/>
            </a:xfrm>
            <a:custGeom>
              <a:avLst/>
              <a:gdLst>
                <a:gd name="T0" fmla="*/ 355 w 357"/>
                <a:gd name="T1" fmla="*/ 198 h 198"/>
                <a:gd name="T2" fmla="*/ 356 w 357"/>
                <a:gd name="T3" fmla="*/ 179 h 198"/>
                <a:gd name="T4" fmla="*/ 179 w 357"/>
                <a:gd name="T5" fmla="*/ 0 h 198"/>
                <a:gd name="T6" fmla="*/ 0 w 357"/>
                <a:gd name="T7" fmla="*/ 177 h 198"/>
                <a:gd name="T8" fmla="*/ 1 w 357"/>
                <a:gd name="T9" fmla="*/ 196 h 198"/>
                <a:gd name="T10" fmla="*/ 355 w 357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198">
                  <a:moveTo>
                    <a:pt x="355" y="198"/>
                  </a:moveTo>
                  <a:cubicBezTo>
                    <a:pt x="356" y="192"/>
                    <a:pt x="356" y="186"/>
                    <a:pt x="356" y="179"/>
                  </a:cubicBezTo>
                  <a:cubicBezTo>
                    <a:pt x="357" y="81"/>
                    <a:pt x="278" y="1"/>
                    <a:pt x="179" y="0"/>
                  </a:cubicBezTo>
                  <a:cubicBezTo>
                    <a:pt x="81" y="0"/>
                    <a:pt x="1" y="79"/>
                    <a:pt x="0" y="177"/>
                  </a:cubicBezTo>
                  <a:cubicBezTo>
                    <a:pt x="0" y="184"/>
                    <a:pt x="1" y="190"/>
                    <a:pt x="1" y="196"/>
                  </a:cubicBezTo>
                  <a:lnTo>
                    <a:pt x="355" y="198"/>
                  </a:ln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1617662" y="5918201"/>
              <a:ext cx="1187450" cy="684213"/>
            </a:xfrm>
            <a:custGeom>
              <a:avLst/>
              <a:gdLst>
                <a:gd name="T0" fmla="*/ 268 w 269"/>
                <a:gd name="T1" fmla="*/ 155 h 155"/>
                <a:gd name="T2" fmla="*/ 269 w 269"/>
                <a:gd name="T3" fmla="*/ 136 h 155"/>
                <a:gd name="T4" fmla="*/ 135 w 269"/>
                <a:gd name="T5" fmla="*/ 1 h 155"/>
                <a:gd name="T6" fmla="*/ 0 w 269"/>
                <a:gd name="T7" fmla="*/ 135 h 155"/>
                <a:gd name="T8" fmla="*/ 1 w 269"/>
                <a:gd name="T9" fmla="*/ 153 h 155"/>
                <a:gd name="T10" fmla="*/ 268 w 269"/>
                <a:gd name="T11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9" h="155">
                  <a:moveTo>
                    <a:pt x="268" y="155"/>
                  </a:moveTo>
                  <a:cubicBezTo>
                    <a:pt x="268" y="149"/>
                    <a:pt x="269" y="142"/>
                    <a:pt x="269" y="136"/>
                  </a:cubicBezTo>
                  <a:cubicBezTo>
                    <a:pt x="269" y="62"/>
                    <a:pt x="209" y="1"/>
                    <a:pt x="135" y="1"/>
                  </a:cubicBezTo>
                  <a:cubicBezTo>
                    <a:pt x="61" y="0"/>
                    <a:pt x="0" y="60"/>
                    <a:pt x="0" y="135"/>
                  </a:cubicBezTo>
                  <a:cubicBezTo>
                    <a:pt x="0" y="141"/>
                    <a:pt x="0" y="147"/>
                    <a:pt x="1" y="153"/>
                  </a:cubicBezTo>
                  <a:lnTo>
                    <a:pt x="268" y="155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1824037" y="6126163"/>
              <a:ext cx="773113" cy="473075"/>
            </a:xfrm>
            <a:custGeom>
              <a:avLst/>
              <a:gdLst>
                <a:gd name="T0" fmla="*/ 173 w 175"/>
                <a:gd name="T1" fmla="*/ 107 h 107"/>
                <a:gd name="T2" fmla="*/ 175 w 175"/>
                <a:gd name="T3" fmla="*/ 89 h 107"/>
                <a:gd name="T4" fmla="*/ 88 w 175"/>
                <a:gd name="T5" fmla="*/ 1 h 107"/>
                <a:gd name="T6" fmla="*/ 0 w 175"/>
                <a:gd name="T7" fmla="*/ 88 h 107"/>
                <a:gd name="T8" fmla="*/ 2 w 175"/>
                <a:gd name="T9" fmla="*/ 107 h 107"/>
                <a:gd name="T10" fmla="*/ 173 w 175"/>
                <a:gd name="T1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107">
                  <a:moveTo>
                    <a:pt x="173" y="107"/>
                  </a:moveTo>
                  <a:cubicBezTo>
                    <a:pt x="174" y="101"/>
                    <a:pt x="175" y="95"/>
                    <a:pt x="175" y="89"/>
                  </a:cubicBezTo>
                  <a:cubicBezTo>
                    <a:pt x="175" y="40"/>
                    <a:pt x="136" y="1"/>
                    <a:pt x="88" y="1"/>
                  </a:cubicBezTo>
                  <a:cubicBezTo>
                    <a:pt x="39" y="0"/>
                    <a:pt x="0" y="39"/>
                    <a:pt x="0" y="88"/>
                  </a:cubicBezTo>
                  <a:cubicBezTo>
                    <a:pt x="0" y="94"/>
                    <a:pt x="0" y="100"/>
                    <a:pt x="2" y="107"/>
                  </a:cubicBezTo>
                  <a:lnTo>
                    <a:pt x="173" y="107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2014537" y="6319838"/>
              <a:ext cx="393700" cy="279400"/>
            </a:xfrm>
            <a:custGeom>
              <a:avLst/>
              <a:gdLst>
                <a:gd name="T0" fmla="*/ 84 w 89"/>
                <a:gd name="T1" fmla="*/ 63 h 63"/>
                <a:gd name="T2" fmla="*/ 89 w 89"/>
                <a:gd name="T3" fmla="*/ 45 h 63"/>
                <a:gd name="T4" fmla="*/ 45 w 89"/>
                <a:gd name="T5" fmla="*/ 0 h 63"/>
                <a:gd name="T6" fmla="*/ 0 w 89"/>
                <a:gd name="T7" fmla="*/ 44 h 63"/>
                <a:gd name="T8" fmla="*/ 4 w 89"/>
                <a:gd name="T9" fmla="*/ 63 h 63"/>
                <a:gd name="T10" fmla="*/ 84 w 89"/>
                <a:gd name="T1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63">
                  <a:moveTo>
                    <a:pt x="84" y="63"/>
                  </a:moveTo>
                  <a:cubicBezTo>
                    <a:pt x="87" y="58"/>
                    <a:pt x="89" y="51"/>
                    <a:pt x="89" y="45"/>
                  </a:cubicBezTo>
                  <a:cubicBezTo>
                    <a:pt x="89" y="20"/>
                    <a:pt x="69" y="0"/>
                    <a:pt x="45" y="0"/>
                  </a:cubicBezTo>
                  <a:cubicBezTo>
                    <a:pt x="20" y="0"/>
                    <a:pt x="0" y="20"/>
                    <a:pt x="0" y="44"/>
                  </a:cubicBezTo>
                  <a:cubicBezTo>
                    <a:pt x="0" y="51"/>
                    <a:pt x="2" y="57"/>
                    <a:pt x="4" y="63"/>
                  </a:cubicBezTo>
                  <a:lnTo>
                    <a:pt x="84" y="63"/>
                  </a:lnTo>
                  <a:close/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6" name="Freeform 122"/>
          <p:cNvSpPr>
            <a:spLocks/>
          </p:cNvSpPr>
          <p:nvPr/>
        </p:nvSpPr>
        <p:spPr bwMode="auto">
          <a:xfrm>
            <a:off x="-153988" y="6469063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TextBox 6">
            <a:extLst>
              <a:ext uri="{FF2B5EF4-FFF2-40B4-BE49-F238E27FC236}">
                <a16:creationId xmlns:a16="http://schemas.microsoft.com/office/drawing/2014/main" id="{1F8A225B-B7BC-4CB4-88A9-1C0D7ABE8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21" y="342694"/>
            <a:ext cx="1119628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cs typeface="Times New Roman" panose="02020603050405020304" pitchFamily="18" charset="0"/>
              </a:rPr>
              <a:t>    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…. </a:t>
            </a:r>
            <a:r>
              <a:rPr lang="en-US" alt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alt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2022      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A832A367-AEF5-4DD6-8280-0409DA100ECE}"/>
              </a:ext>
            </a:extLst>
          </p:cNvPr>
          <p:cNvSpPr txBox="1">
            <a:spLocks/>
          </p:cNvSpPr>
          <p:nvPr/>
        </p:nvSpPr>
        <p:spPr>
          <a:xfrm>
            <a:off x="1535090" y="2075928"/>
            <a:ext cx="9512516" cy="132556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4023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>
            <a:extLst>
              <a:ext uri="{FF2B5EF4-FFF2-40B4-BE49-F238E27FC236}">
                <a16:creationId xmlns:a16="http://schemas.microsoft.com/office/drawing/2014/main" id="{E4C14A0C-977C-4B7A-BC9D-31EE93C70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" y="1017006"/>
            <a:ext cx="4567348" cy="1222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 góc đỉnh A, B, C, D đều là các góc vuông.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FE517FA9-E85F-4876-B3FA-41E3B4A5D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169"/>
            <a:ext cx="4876800" cy="122263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 có 4 góc vuông và 4 cạnh bằng nhau.</a:t>
            </a:r>
          </a:p>
        </p:txBody>
      </p:sp>
      <p:graphicFrame>
        <p:nvGraphicFramePr>
          <p:cNvPr id="4105" name="Group 9">
            <a:extLst>
              <a:ext uri="{FF2B5EF4-FFF2-40B4-BE49-F238E27FC236}">
                <a16:creationId xmlns:a16="http://schemas.microsoft.com/office/drawing/2014/main" id="{1CBC96EB-0595-4551-BF90-AC07895A7913}"/>
              </a:ext>
            </a:extLst>
          </p:cNvPr>
          <p:cNvGraphicFramePr>
            <a:graphicFrameLocks noGrp="1"/>
          </p:cNvGraphicFramePr>
          <p:nvPr/>
        </p:nvGraphicFramePr>
        <p:xfrm>
          <a:off x="5257800" y="685800"/>
          <a:ext cx="6096000" cy="60960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A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351" name="Rectangle 255">
            <a:extLst>
              <a:ext uri="{FF2B5EF4-FFF2-40B4-BE49-F238E27FC236}">
                <a16:creationId xmlns:a16="http://schemas.microsoft.com/office/drawing/2014/main" id="{AD7F1186-FDA5-4466-A229-FF4BD4209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164" y="1295400"/>
            <a:ext cx="4872037" cy="4872038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4486" name="AutoShape 390">
            <a:extLst>
              <a:ext uri="{FF2B5EF4-FFF2-40B4-BE49-F238E27FC236}">
                <a16:creationId xmlns:a16="http://schemas.microsoft.com/office/drawing/2014/main" id="{CCF9CA8E-5231-4CCE-B442-574F557B799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283325" y="1095375"/>
            <a:ext cx="914400" cy="1517650"/>
          </a:xfrm>
          <a:prstGeom prst="rtTriangle">
            <a:avLst/>
          </a:prstGeom>
          <a:solidFill>
            <a:srgbClr val="FFFFFF"/>
          </a:solidFill>
          <a:ln w="152400" cap="sq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87" name="AutoShape 391">
            <a:extLst>
              <a:ext uri="{FF2B5EF4-FFF2-40B4-BE49-F238E27FC236}">
                <a16:creationId xmlns:a16="http://schemas.microsoft.com/office/drawing/2014/main" id="{7334A9CF-F215-4463-8E54-5E3185E4253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715500" y="1409700"/>
            <a:ext cx="914400" cy="1517650"/>
          </a:xfrm>
          <a:prstGeom prst="rtTriangle">
            <a:avLst/>
          </a:prstGeom>
          <a:solidFill>
            <a:srgbClr val="FFFFFF"/>
          </a:solidFill>
          <a:ln w="152400" cap="sq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88" name="AutoShape 392">
            <a:extLst>
              <a:ext uri="{FF2B5EF4-FFF2-40B4-BE49-F238E27FC236}">
                <a16:creationId xmlns:a16="http://schemas.microsoft.com/office/drawing/2014/main" id="{7D70BDDC-4A4A-44E0-B9AE-43702CEBFEA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267825" y="4676775"/>
            <a:ext cx="914400" cy="1822450"/>
          </a:xfrm>
          <a:prstGeom prst="rtTriangle">
            <a:avLst/>
          </a:prstGeom>
          <a:solidFill>
            <a:srgbClr val="FFFFFF"/>
          </a:solidFill>
          <a:ln w="152400" cap="sq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89" name="AutoShape 393">
            <a:extLst>
              <a:ext uri="{FF2B5EF4-FFF2-40B4-BE49-F238E27FC236}">
                <a16:creationId xmlns:a16="http://schemas.microsoft.com/office/drawing/2014/main" id="{921930D8-57D5-4785-93B4-02C8A5215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700" y="4537075"/>
            <a:ext cx="914400" cy="1517650"/>
          </a:xfrm>
          <a:prstGeom prst="rtTriangle">
            <a:avLst/>
          </a:prstGeom>
          <a:solidFill>
            <a:srgbClr val="FFFFFF"/>
          </a:solidFill>
          <a:ln w="152400" cap="sq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2" name="Text Box 396">
            <a:extLst>
              <a:ext uri="{FF2B5EF4-FFF2-40B4-BE49-F238E27FC236}">
                <a16:creationId xmlns:a16="http://schemas.microsoft.com/office/drawing/2014/main" id="{D8B8952A-9137-4916-A887-1CDD914D3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" y="2404214"/>
            <a:ext cx="4567348" cy="201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 cạnh có độ dài bằng nhau:</a:t>
            </a:r>
          </a:p>
          <a:p>
            <a:pPr algn="ctr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= BC = CD = DA</a:t>
            </a:r>
          </a:p>
        </p:txBody>
      </p:sp>
      <p:sp>
        <p:nvSpPr>
          <p:cNvPr id="4493" name="Text Box 397">
            <a:extLst>
              <a:ext uri="{FF2B5EF4-FFF2-40B4-BE49-F238E27FC236}">
                <a16:creationId xmlns:a16="http://schemas.microsoft.com/office/drawing/2014/main" id="{B5F0A982-111A-4299-8E0F-3C802E6B3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92" y="206138"/>
            <a:ext cx="4233152" cy="631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 ABCD có: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4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4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4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4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1" dur="2000"/>
                                        <p:tgtEl>
                                          <p:spTgt spid="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animBg="1"/>
      <p:bldP spid="4351" grpId="0" animBg="1"/>
      <p:bldP spid="4486" grpId="0" animBg="1"/>
      <p:bldP spid="4486" grpId="1" animBg="1"/>
      <p:bldP spid="4487" grpId="0" animBg="1"/>
      <p:bldP spid="4487" grpId="1" animBg="1"/>
      <p:bldP spid="4488" grpId="0" animBg="1"/>
      <p:bldP spid="4488" grpId="1" animBg="1"/>
      <p:bldP spid="4489" grpId="0" animBg="1"/>
      <p:bldP spid="4489" grpId="1" animBg="1"/>
      <p:bldP spid="4492" grpId="0"/>
      <p:bldP spid="44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22" name="Group 6"/>
          <p:cNvGraphicFramePr>
            <a:graphicFrameLocks noGrp="1"/>
          </p:cNvGraphicFramePr>
          <p:nvPr/>
        </p:nvGraphicFramePr>
        <p:xfrm>
          <a:off x="2057400" y="1473201"/>
          <a:ext cx="7924800" cy="5260977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 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Q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3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H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6200" name="Rectangle 184"/>
          <p:cNvSpPr>
            <a:spLocks noChangeArrowheads="1"/>
          </p:cNvSpPr>
          <p:nvPr/>
        </p:nvSpPr>
        <p:spPr bwMode="auto">
          <a:xfrm>
            <a:off x="2590800" y="2006600"/>
            <a:ext cx="2133600" cy="1524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86201" name="AutoShape 185"/>
          <p:cNvSpPr>
            <a:spLocks noChangeArrowheads="1"/>
          </p:cNvSpPr>
          <p:nvPr/>
        </p:nvSpPr>
        <p:spPr bwMode="auto">
          <a:xfrm>
            <a:off x="6324600" y="2006600"/>
            <a:ext cx="3200400" cy="2057400"/>
          </a:xfrm>
          <a:prstGeom prst="diamond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86202" name="Rectangle 186"/>
          <p:cNvSpPr>
            <a:spLocks noChangeArrowheads="1"/>
          </p:cNvSpPr>
          <p:nvPr/>
        </p:nvSpPr>
        <p:spPr bwMode="auto">
          <a:xfrm>
            <a:off x="4716464" y="4589464"/>
            <a:ext cx="1608137" cy="1608137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  <p:sp>
        <p:nvSpPr>
          <p:cNvPr id="86205" name="Text Box 189"/>
          <p:cNvSpPr txBox="1">
            <a:spLocks noChangeArrowheads="1"/>
          </p:cNvSpPr>
          <p:nvPr/>
        </p:nvSpPr>
        <p:spPr bwMode="auto">
          <a:xfrm>
            <a:off x="1219200" y="541484"/>
            <a:ext cx="97536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1. </a:t>
            </a: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vi-VN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91159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30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8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3000"/>
                                        <p:tgtEl>
                                          <p:spTgt spid="8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3000"/>
                                        <p:tgtEl>
                                          <p:spTgt spid="8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0" fill="hold"/>
                                        <p:tgtEl>
                                          <p:spTgt spid="86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0" fill="hold"/>
                                        <p:tgtEl>
                                          <p:spTgt spid="86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0" fill="hold"/>
                                        <p:tgtEl>
                                          <p:spTgt spid="862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0" fill="hold"/>
                                        <p:tgtEl>
                                          <p:spTgt spid="86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2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00" grpId="0" animBg="1"/>
      <p:bldP spid="86201" grpId="0" animBg="1"/>
      <p:bldP spid="86202" grpId="0" animBg="1"/>
      <p:bldP spid="86202" grpId="1" animBg="1"/>
      <p:bldP spid="862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62" name="Rectangle 26"/>
          <p:cNvSpPr>
            <a:spLocks noChangeArrowheads="1"/>
          </p:cNvSpPr>
          <p:nvPr/>
        </p:nvSpPr>
        <p:spPr bwMode="auto">
          <a:xfrm>
            <a:off x="2381250" y="3468688"/>
            <a:ext cx="2057400" cy="2133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91163" name="Rectangle 27"/>
          <p:cNvSpPr>
            <a:spLocks noChangeArrowheads="1"/>
          </p:cNvSpPr>
          <p:nvPr/>
        </p:nvSpPr>
        <p:spPr bwMode="auto">
          <a:xfrm>
            <a:off x="6496050" y="2852738"/>
            <a:ext cx="2743200" cy="28813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91164" name="Rectangle 28"/>
          <p:cNvSpPr>
            <a:spLocks noChangeArrowheads="1"/>
          </p:cNvSpPr>
          <p:nvPr/>
        </p:nvSpPr>
        <p:spPr bwMode="auto">
          <a:xfrm>
            <a:off x="2130425" y="2838450"/>
            <a:ext cx="472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l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 l l 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l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 l l l 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l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 l l l 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l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 l l l l l l 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l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 l l l 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l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 l l l 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l</a:t>
            </a:r>
            <a:endParaRPr lang="en-US" altLang="vi-VN" sz="1800"/>
          </a:p>
        </p:txBody>
      </p:sp>
      <p:sp>
        <p:nvSpPr>
          <p:cNvPr id="91165" name="Text Box 29"/>
          <p:cNvSpPr txBox="1">
            <a:spLocks noChangeArrowheads="1"/>
          </p:cNvSpPr>
          <p:nvPr/>
        </p:nvSpPr>
        <p:spPr bwMode="auto">
          <a:xfrm>
            <a:off x="2152650" y="3087689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91166" name="Text Box 30"/>
          <p:cNvSpPr txBox="1">
            <a:spLocks noChangeArrowheads="1"/>
          </p:cNvSpPr>
          <p:nvPr/>
        </p:nvSpPr>
        <p:spPr bwMode="auto">
          <a:xfrm>
            <a:off x="4318000" y="310197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91167" name="Text Box 31"/>
          <p:cNvSpPr txBox="1">
            <a:spLocks noChangeArrowheads="1"/>
          </p:cNvSpPr>
          <p:nvPr/>
        </p:nvSpPr>
        <p:spPr bwMode="auto">
          <a:xfrm>
            <a:off x="4286250" y="5532439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91168" name="Text Box 32"/>
          <p:cNvSpPr txBox="1">
            <a:spLocks noChangeArrowheads="1"/>
          </p:cNvSpPr>
          <p:nvPr/>
        </p:nvSpPr>
        <p:spPr bwMode="auto">
          <a:xfrm>
            <a:off x="2141538" y="5545139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91169" name="Text Box 33"/>
          <p:cNvSpPr txBox="1">
            <a:spLocks noChangeArrowheads="1"/>
          </p:cNvSpPr>
          <p:nvPr/>
        </p:nvSpPr>
        <p:spPr bwMode="auto">
          <a:xfrm>
            <a:off x="6224588" y="5668964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b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91170" name="Text Box 34"/>
          <p:cNvSpPr txBox="1">
            <a:spLocks noChangeArrowheads="1"/>
          </p:cNvSpPr>
          <p:nvPr/>
        </p:nvSpPr>
        <p:spPr bwMode="auto">
          <a:xfrm>
            <a:off x="6267450" y="248602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b="1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91171" name="Text Box 35"/>
          <p:cNvSpPr txBox="1">
            <a:spLocks noChangeArrowheads="1"/>
          </p:cNvSpPr>
          <p:nvPr/>
        </p:nvSpPr>
        <p:spPr bwMode="auto">
          <a:xfrm>
            <a:off x="9163050" y="5684839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b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91172" name="Text Box 36"/>
          <p:cNvSpPr txBox="1">
            <a:spLocks noChangeArrowheads="1"/>
          </p:cNvSpPr>
          <p:nvPr/>
        </p:nvSpPr>
        <p:spPr bwMode="auto">
          <a:xfrm>
            <a:off x="9086850" y="248602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b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91173" name="Text Box 37"/>
          <p:cNvSpPr txBox="1">
            <a:spLocks noChangeArrowheads="1"/>
          </p:cNvSpPr>
          <p:nvPr/>
        </p:nvSpPr>
        <p:spPr bwMode="auto">
          <a:xfrm>
            <a:off x="2990850" y="3063875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3 cm</a:t>
            </a:r>
          </a:p>
        </p:txBody>
      </p:sp>
      <p:sp>
        <p:nvSpPr>
          <p:cNvPr id="91174" name="Text Box 38"/>
          <p:cNvSpPr txBox="1">
            <a:spLocks noChangeArrowheads="1"/>
          </p:cNvSpPr>
          <p:nvPr/>
        </p:nvSpPr>
        <p:spPr bwMode="auto">
          <a:xfrm>
            <a:off x="4446588" y="4138613"/>
            <a:ext cx="1027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3cm</a:t>
            </a:r>
          </a:p>
        </p:txBody>
      </p:sp>
      <p:sp>
        <p:nvSpPr>
          <p:cNvPr id="91175" name="Text Box 39"/>
          <p:cNvSpPr txBox="1">
            <a:spLocks noChangeArrowheads="1"/>
          </p:cNvSpPr>
          <p:nvPr/>
        </p:nvSpPr>
        <p:spPr bwMode="auto">
          <a:xfrm>
            <a:off x="2990850" y="558165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3cm</a:t>
            </a:r>
          </a:p>
        </p:txBody>
      </p:sp>
      <p:sp>
        <p:nvSpPr>
          <p:cNvPr id="91176" name="Text Box 40"/>
          <p:cNvSpPr txBox="1">
            <a:spLocks noChangeArrowheads="1"/>
          </p:cNvSpPr>
          <p:nvPr/>
        </p:nvSpPr>
        <p:spPr bwMode="auto">
          <a:xfrm>
            <a:off x="1663700" y="4156075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3cm</a:t>
            </a:r>
          </a:p>
        </p:txBody>
      </p:sp>
      <p:sp>
        <p:nvSpPr>
          <p:cNvPr id="91177" name="Rectangle 41"/>
          <p:cNvSpPr>
            <a:spLocks noChangeArrowheads="1"/>
          </p:cNvSpPr>
          <p:nvPr/>
        </p:nvSpPr>
        <p:spPr bwMode="auto">
          <a:xfrm>
            <a:off x="6197600" y="2362200"/>
            <a:ext cx="472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l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 l l 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l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 l l l 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l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 l l l 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l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 l l l l l l 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l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 l l l 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l </a:t>
            </a:r>
            <a:r>
              <a:rPr lang="en-US" altLang="vi-VN" sz="900">
                <a:solidFill>
                  <a:schemeClr val="bg2"/>
                </a:solidFill>
                <a:latin typeface="Tahoma" panose="020B0604030504040204" pitchFamily="34" charset="0"/>
              </a:rPr>
              <a:t>l l l l l l l l l</a:t>
            </a:r>
            <a:r>
              <a:rPr lang="en-US" altLang="vi-VN" sz="1800">
                <a:solidFill>
                  <a:schemeClr val="bg2"/>
                </a:solidFill>
                <a:latin typeface="Tahoma" panose="020B0604030504040204" pitchFamily="34" charset="0"/>
              </a:rPr>
              <a:t> l</a:t>
            </a:r>
            <a:endParaRPr lang="en-US" altLang="vi-VN" sz="1800"/>
          </a:p>
        </p:txBody>
      </p:sp>
      <p:sp>
        <p:nvSpPr>
          <p:cNvPr id="91178" name="Text Box 42"/>
          <p:cNvSpPr txBox="1">
            <a:spLocks noChangeArrowheads="1"/>
          </p:cNvSpPr>
          <p:nvPr/>
        </p:nvSpPr>
        <p:spPr bwMode="auto">
          <a:xfrm>
            <a:off x="7543800" y="24384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4cm</a:t>
            </a:r>
          </a:p>
        </p:txBody>
      </p:sp>
      <p:sp>
        <p:nvSpPr>
          <p:cNvPr id="91179" name="Text Box 43"/>
          <p:cNvSpPr txBox="1">
            <a:spLocks noChangeArrowheads="1"/>
          </p:cNvSpPr>
          <p:nvPr/>
        </p:nvSpPr>
        <p:spPr bwMode="auto">
          <a:xfrm>
            <a:off x="9286875" y="39814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4cm</a:t>
            </a:r>
          </a:p>
        </p:txBody>
      </p:sp>
      <p:sp>
        <p:nvSpPr>
          <p:cNvPr id="91180" name="Text Box 44"/>
          <p:cNvSpPr txBox="1">
            <a:spLocks noChangeArrowheads="1"/>
          </p:cNvSpPr>
          <p:nvPr/>
        </p:nvSpPr>
        <p:spPr bwMode="auto">
          <a:xfrm>
            <a:off x="5683250" y="39814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4cm</a:t>
            </a:r>
          </a:p>
        </p:txBody>
      </p:sp>
      <p:sp>
        <p:nvSpPr>
          <p:cNvPr id="91181" name="Text Box 45"/>
          <p:cNvSpPr txBox="1">
            <a:spLocks noChangeArrowheads="1"/>
          </p:cNvSpPr>
          <p:nvPr/>
        </p:nvSpPr>
        <p:spPr bwMode="auto">
          <a:xfrm>
            <a:off x="7473950" y="57023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4cm</a:t>
            </a:r>
          </a:p>
        </p:txBody>
      </p:sp>
      <p:sp>
        <p:nvSpPr>
          <p:cNvPr id="91183" name="Text Box 47"/>
          <p:cNvSpPr txBox="1">
            <a:spLocks noChangeArrowheads="1"/>
          </p:cNvSpPr>
          <p:nvPr/>
        </p:nvSpPr>
        <p:spPr bwMode="auto">
          <a:xfrm>
            <a:off x="1963738" y="1423989"/>
            <a:ext cx="8077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Bài 2. Đo rồi cho biết độ dài cạnh của mỗi hình vuông sau:</a:t>
            </a:r>
          </a:p>
        </p:txBody>
      </p:sp>
    </p:spTree>
    <p:extLst>
      <p:ext uri="{BB962C8B-B14F-4D97-AF65-F5344CB8AC3E}">
        <p14:creationId xmlns:p14="http://schemas.microsoft.com/office/powerpoint/2010/main" val="242259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91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000"/>
                                        <p:tgtEl>
                                          <p:spTgt spid="91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9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1000"/>
                                        <p:tgtEl>
                                          <p:spTgt spid="9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9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9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1000"/>
                                        <p:tgtEl>
                                          <p:spTgt spid="9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1000"/>
                                        <p:tgtEl>
                                          <p:spTgt spid="9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1000"/>
                                        <p:tgtEl>
                                          <p:spTgt spid="9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1000"/>
                                        <p:tgtEl>
                                          <p:spTgt spid="9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1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91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91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91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9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9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9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1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91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91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91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91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1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1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1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1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500"/>
                                        <p:tgtEl>
                                          <p:spTgt spid="91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500"/>
                                        <p:tgtEl>
                                          <p:spTgt spid="9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2" grpId="0" animBg="1"/>
      <p:bldP spid="91163" grpId="0" animBg="1"/>
      <p:bldP spid="91164" grpId="0" animBg="1"/>
      <p:bldP spid="91164" grpId="1" animBg="1"/>
      <p:bldP spid="91165" grpId="0"/>
      <p:bldP spid="91166" grpId="0"/>
      <p:bldP spid="91167" grpId="0"/>
      <p:bldP spid="91168" grpId="0"/>
      <p:bldP spid="91169" grpId="0"/>
      <p:bldP spid="91170" grpId="0"/>
      <p:bldP spid="91171" grpId="0"/>
      <p:bldP spid="91172" grpId="0"/>
      <p:bldP spid="91174" grpId="0"/>
      <p:bldP spid="91175" grpId="0"/>
      <p:bldP spid="91176" grpId="0"/>
      <p:bldP spid="91177" grpId="0" animBg="1"/>
      <p:bldP spid="91177" grpId="1" animBg="1"/>
      <p:bldP spid="91178" grpId="0"/>
      <p:bldP spid="91179" grpId="0"/>
      <p:bldP spid="91180" grpId="0"/>
      <p:bldP spid="91181" grpId="0"/>
      <p:bldP spid="911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6" name="Group 6"/>
          <p:cNvGraphicFramePr>
            <a:graphicFrameLocks noGrp="1"/>
          </p:cNvGraphicFramePr>
          <p:nvPr/>
        </p:nvGraphicFramePr>
        <p:xfrm>
          <a:off x="2438400" y="1447801"/>
          <a:ext cx="7924800" cy="5260977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3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2344" name="AutoShape 184"/>
          <p:cNvSpPr>
            <a:spLocks noChangeArrowheads="1"/>
          </p:cNvSpPr>
          <p:nvPr/>
        </p:nvSpPr>
        <p:spPr bwMode="auto">
          <a:xfrm rot="16200000">
            <a:off x="4781550" y="1733550"/>
            <a:ext cx="3162300" cy="4648200"/>
          </a:xfrm>
          <a:prstGeom prst="flowChartDocumen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  <p:sp>
        <p:nvSpPr>
          <p:cNvPr id="92345" name="Line 185"/>
          <p:cNvSpPr>
            <a:spLocks noChangeShapeType="1"/>
          </p:cNvSpPr>
          <p:nvPr/>
        </p:nvSpPr>
        <p:spPr bwMode="auto">
          <a:xfrm>
            <a:off x="7239000" y="2514600"/>
            <a:ext cx="0" cy="3124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7" name="Text Box 187"/>
          <p:cNvSpPr txBox="1">
            <a:spLocks noChangeArrowheads="1"/>
          </p:cNvSpPr>
          <p:nvPr/>
        </p:nvSpPr>
        <p:spPr bwMode="auto">
          <a:xfrm>
            <a:off x="1990726" y="838201"/>
            <a:ext cx="8448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Bài 3. Kẻ thêm một đoạn thẳng để được 1 hình vuông:</a:t>
            </a:r>
          </a:p>
        </p:txBody>
      </p:sp>
      <p:sp>
        <p:nvSpPr>
          <p:cNvPr id="92348" name="Text Box 188"/>
          <p:cNvSpPr txBox="1">
            <a:spLocks noChangeArrowheads="1"/>
          </p:cNvSpPr>
          <p:nvPr/>
        </p:nvSpPr>
        <p:spPr bwMode="auto">
          <a:xfrm>
            <a:off x="1752600" y="1295401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197907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9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4" grpId="0" animBg="1"/>
      <p:bldP spid="92347" grpId="0"/>
      <p:bldP spid="923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79"/>
          <p:cNvSpPr txBox="1">
            <a:spLocks noChangeArrowheads="1"/>
          </p:cNvSpPr>
          <p:nvPr/>
        </p:nvSpPr>
        <p:spPr bwMode="auto">
          <a:xfrm>
            <a:off x="2286000" y="228601"/>
            <a:ext cx="6096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ct val="20000"/>
              </a:spcAft>
              <a:buFontTx/>
              <a:buNone/>
            </a:pPr>
            <a:r>
              <a:rPr lang="en-US" altLang="vi-VN" sz="2000" b="1">
                <a:solidFill>
                  <a:srgbClr val="0000FF"/>
                </a:solidFill>
                <a:latin typeface=".VnArial" panose="020B7200000000000000" pitchFamily="34" charset="0"/>
              </a:rPr>
              <a:t>b)</a:t>
            </a:r>
          </a:p>
        </p:txBody>
      </p:sp>
      <p:graphicFrame>
        <p:nvGraphicFramePr>
          <p:cNvPr id="93365" name="Group 181"/>
          <p:cNvGraphicFramePr>
            <a:graphicFrameLocks noGrp="1"/>
          </p:cNvGraphicFramePr>
          <p:nvPr/>
        </p:nvGraphicFramePr>
        <p:xfrm>
          <a:off x="3124200" y="533401"/>
          <a:ext cx="6400800" cy="634682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462" name="AutoShape 352"/>
          <p:cNvSpPr>
            <a:spLocks noChangeArrowheads="1"/>
          </p:cNvSpPr>
          <p:nvPr/>
        </p:nvSpPr>
        <p:spPr bwMode="auto">
          <a:xfrm rot="10800000">
            <a:off x="4724401" y="1143000"/>
            <a:ext cx="3198813" cy="4648200"/>
          </a:xfrm>
          <a:prstGeom prst="flowChartDocumen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  <p:sp>
        <p:nvSpPr>
          <p:cNvPr id="93537" name="Line 353"/>
          <p:cNvSpPr>
            <a:spLocks noChangeShapeType="1"/>
          </p:cNvSpPr>
          <p:nvPr/>
        </p:nvSpPr>
        <p:spPr bwMode="auto">
          <a:xfrm>
            <a:off x="4724400" y="2590800"/>
            <a:ext cx="3200400" cy="0"/>
          </a:xfrm>
          <a:prstGeom prst="line">
            <a:avLst/>
          </a:prstGeom>
          <a:noFill/>
          <a:ln w="476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345" name="Group 89">
            <a:extLst>
              <a:ext uri="{FF2B5EF4-FFF2-40B4-BE49-F238E27FC236}">
                <a16:creationId xmlns:a16="http://schemas.microsoft.com/office/drawing/2014/main" id="{364F1EB4-C429-7143-9860-52578315CFC6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276601" y="1219201"/>
          <a:ext cx="5715001" cy="5351465"/>
        </p:xfrm>
        <a:graphic>
          <a:graphicData uri="http://schemas.openxmlformats.org/drawingml/2006/table">
            <a:tbl>
              <a:tblPr/>
              <a:tblGrid>
                <a:gridCol w="714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7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31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7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8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0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8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3093" name="Text Box 91"/>
          <p:cNvSpPr txBox="1">
            <a:spLocks noChangeArrowheads="1"/>
          </p:cNvSpPr>
          <p:nvPr/>
        </p:nvSpPr>
        <p:spPr bwMode="auto">
          <a:xfrm>
            <a:off x="2133600" y="401638"/>
            <a:ext cx="6934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Bài 4. Vẽ theo mẫu:</a:t>
            </a:r>
          </a:p>
        </p:txBody>
      </p:sp>
      <p:sp>
        <p:nvSpPr>
          <p:cNvPr id="96348" name="Rectangle 92"/>
          <p:cNvSpPr>
            <a:spLocks noChangeArrowheads="1"/>
          </p:cNvSpPr>
          <p:nvPr/>
        </p:nvSpPr>
        <p:spPr bwMode="auto">
          <a:xfrm>
            <a:off x="3962401" y="1914525"/>
            <a:ext cx="4352925" cy="39624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96349" name="Line 93"/>
          <p:cNvSpPr>
            <a:spLocks noChangeShapeType="1"/>
          </p:cNvSpPr>
          <p:nvPr/>
        </p:nvSpPr>
        <p:spPr bwMode="auto">
          <a:xfrm flipH="1">
            <a:off x="3943351" y="1941514"/>
            <a:ext cx="2200275" cy="19716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0" name="Line 94"/>
          <p:cNvSpPr>
            <a:spLocks noChangeShapeType="1"/>
          </p:cNvSpPr>
          <p:nvPr/>
        </p:nvSpPr>
        <p:spPr bwMode="auto">
          <a:xfrm>
            <a:off x="3957638" y="3868738"/>
            <a:ext cx="2176462" cy="20256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1" name="Line 95"/>
          <p:cNvSpPr>
            <a:spLocks noChangeShapeType="1"/>
          </p:cNvSpPr>
          <p:nvPr/>
        </p:nvSpPr>
        <p:spPr bwMode="auto">
          <a:xfrm>
            <a:off x="6134101" y="1931988"/>
            <a:ext cx="2181225" cy="1981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2" name="Line 96"/>
          <p:cNvSpPr>
            <a:spLocks noChangeShapeType="1"/>
          </p:cNvSpPr>
          <p:nvPr/>
        </p:nvSpPr>
        <p:spPr bwMode="auto">
          <a:xfrm flipH="1">
            <a:off x="6075363" y="3905250"/>
            <a:ext cx="2209800" cy="19700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8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9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4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425</TotalTime>
  <Words>344</Words>
  <Application>Microsoft Office PowerPoint</Application>
  <PresentationFormat>Widescreen</PresentationFormat>
  <Paragraphs>72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.VnArial</vt:lpstr>
      <vt:lpstr>Arial</vt:lpstr>
      <vt:lpstr>Calibri</vt:lpstr>
      <vt:lpstr>等线</vt:lpstr>
      <vt:lpstr>Tahoma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ATP 35 Duong S DHNN1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DUY</dc:creator>
  <cp:lastModifiedBy>Admin</cp:lastModifiedBy>
  <cp:revision>36</cp:revision>
  <dcterms:created xsi:type="dcterms:W3CDTF">2008-12-10T13:07:48Z</dcterms:created>
  <dcterms:modified xsi:type="dcterms:W3CDTF">2022-01-09T00:20:10Z</dcterms:modified>
</cp:coreProperties>
</file>